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</p:sldMasterIdLst>
  <p:sldIdLst>
    <p:sldId id="298" r:id="rId2"/>
    <p:sldId id="324" r:id="rId3"/>
    <p:sldId id="308" r:id="rId4"/>
    <p:sldId id="309" r:id="rId5"/>
    <p:sldId id="256" r:id="rId6"/>
    <p:sldId id="325" r:id="rId7"/>
    <p:sldId id="263" r:id="rId8"/>
    <p:sldId id="323" r:id="rId9"/>
    <p:sldId id="314" r:id="rId10"/>
    <p:sldId id="327" r:id="rId11"/>
    <p:sldId id="328" r:id="rId12"/>
    <p:sldId id="326" r:id="rId13"/>
    <p:sldId id="329" r:id="rId14"/>
    <p:sldId id="322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B801F-60A4-4058-A427-2CBA8EB2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B37146-A8BF-4B54-8773-01C7DC89A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104ED7-7A8F-47EB-8389-DE5644BE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A53B49-F06D-4939-9E69-FFFE3E65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A54C43-D728-406D-B3D5-7058608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75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DC791B-5658-45F8-BB7B-F5E9E579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B7DFF75-E1F9-410D-B37F-8836C72A8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83F8FC-0ACA-4DAB-80BF-D92ECEEA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7C62F9-43DF-4682-9DB5-E084A268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BDEEEB-5DE7-46E0-A58A-9D3F2266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7505F3-E33E-4AEF-A432-194D3ADAB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8FFCD1-9648-4CD7-8F3C-45C3F0794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09DE7E-D8DD-4C46-A6CC-842A39F8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49BC46-F314-49D9-934F-5284257B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BBA58F-A82D-4399-AB30-E40496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10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25FCF-17C8-4D8E-B3CC-51D702B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A031-5E68-4C67-BE4E-399F7BF4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477D1A-F078-4FAA-B98F-136442A8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D018B3-E3C6-407C-B2E1-EB9C8970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D9D71-20AF-49E3-BCCB-CFF18EFB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63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FA35D-24A5-4852-9E6C-B98E12E7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A2CEAC-F022-458F-BB12-220009B3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5C4387-71C0-42A8-9DBB-E495969C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E9992C-DABF-4DD5-B69B-65E359C1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39E59-6D07-4DBB-8F9F-90433B68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20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D5F9F5-F3A4-44EB-A6AD-9E14FAAE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28AD3C-EB2F-4574-9C82-DFD68567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32E680-4EE8-45D3-9A27-925851ABC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287E6A-767B-4B80-A6A5-2B3A914C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3C55F0-5202-45EB-82D9-87B4C63E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BDD098-F474-4234-8702-00E2B772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80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E62086-AC39-424C-9267-96B98166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AB9A57-FDEA-4115-B2FC-1238BE8EC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FE2B37-827A-4B56-81CB-C96B47CC9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64B2A9-9A0C-4C9E-B677-48D86EAED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C57A2BA-C4C7-4677-9884-449E65BDA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1732993-F99E-48D0-96E7-3D1569F4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1A52DB2-CFED-47A3-A2CC-A0FB25CD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8E35DD-7E0C-4FA9-BF54-BD1C6BEC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47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9111C-0AD6-47CF-ADE0-427A819E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FFA50C-5670-4D2D-960E-07B2FB5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A70A681-8911-4024-A5EA-DD3EB87D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17DE1C-56C0-4BDE-9768-08F8E1F2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53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2C014FA-912E-4442-B84B-07A8F2DA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F1D6E39-634C-4E44-978B-5DC87439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369B83-C2C0-4DC4-AAE3-57CA7C5E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9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309880-CEEC-49B5-9412-5F5A07A7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4A4A9A-1B1F-4086-AB40-D271558C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65BDDB-2D80-4297-A390-8185A0A84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541212-0CCF-4519-9A13-FC478F43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47E903-86F6-4EF0-BD14-E5D65C12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CCB039-3B7F-4F64-A313-CAE45A78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3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1CB58-D4F1-4AE1-9837-E32B0A3B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9E9E064-7B0B-46B2-A7C8-FA30EE807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8C5AFA-6463-4680-9EC1-72A923AEE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B90EFB-D1B4-44E3-A454-96FAB537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EE6D63-E6E1-43B3-A68D-97D36E9A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3C9F96-FB92-46AA-B13D-BD8020C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7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CC514C6-5EED-462D-95B0-BBB2EF1B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9986EF-81E0-45B4-8AA3-06F6C8BB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4F5534-5CA8-4BFA-8CEB-F06028166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77A6-E44C-4A97-96A8-97D17850CD39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6E1BE1-39F4-4709-966E-1F7D442E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9685D0-9C56-4BA3-BFC1-F8202FED2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A2AD-DBB9-427E-9478-C18C5AE9A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52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6B29D-DFEC-4BF0-8124-CA236718E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416" y="215047"/>
            <a:ext cx="7969168" cy="76602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zh-TW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Tē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káu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khò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  <a:br>
              <a:rPr lang="zh-TW" altLang="zh-TW" sz="24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en-US" altLang="zh-TW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Í-sap </a:t>
            </a:r>
            <a:r>
              <a:rPr lang="en-US" altLang="zh-TW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gū-giân</a:t>
            </a:r>
            <a:r>
              <a:rPr lang="en-US" altLang="zh-TW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Tē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16 </a:t>
            </a:r>
            <a:r>
              <a:rPr lang="en-US" altLang="zh-TW" sz="2400" b="1" dirty="0" err="1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phinn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r>
              <a:rPr lang="en-US" altLang="zh-TW" sz="2400" b="1" dirty="0" err="1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Senn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kim-nn̄g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 ê </a:t>
            </a:r>
            <a:r>
              <a:rPr lang="en-US" altLang="zh-TW" sz="2400" b="1" dirty="0" err="1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gô-bó</a:t>
            </a:r>
            <a:endParaRPr lang="zh-TW" altLang="zh-TW" sz="24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18F8A75-DDF9-423F-9954-442437442CC8}"/>
              </a:ext>
            </a:extLst>
          </p:cNvPr>
          <p:cNvSpPr txBox="1">
            <a:spLocks/>
          </p:cNvSpPr>
          <p:nvPr/>
        </p:nvSpPr>
        <p:spPr>
          <a:xfrm>
            <a:off x="656083" y="769511"/>
            <a:ext cx="2115691" cy="1100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zh-TW" sz="24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400" b="1" kern="100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1.Khò-bûn</a:t>
            </a:r>
            <a:b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93E48C7D-69C1-4477-9C19-397C30C9A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4C2238D-4531-429A-8ADD-0308F048A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48632" y="1698924"/>
            <a:ext cx="11694736" cy="47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C1BBCD-C88C-4581-A46A-C33E33A3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4B5D90-2F9B-4A6F-AEA7-0866DB377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/>
        </p:blipFill>
        <p:spPr>
          <a:xfrm>
            <a:off x="50908" y="0"/>
            <a:ext cx="12110920" cy="6172200"/>
          </a:xfrm>
        </p:spPr>
      </p:pic>
    </p:spTree>
    <p:extLst>
      <p:ext uri="{BB962C8B-B14F-4D97-AF65-F5344CB8AC3E}">
        <p14:creationId xmlns:p14="http://schemas.microsoft.com/office/powerpoint/2010/main" val="252840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C1BBCD-C88C-4581-A46A-C33E33A3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4B5D90-2F9B-4A6F-AEA7-0866DB377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7"/>
          <a:stretch/>
        </p:blipFill>
        <p:spPr>
          <a:xfrm>
            <a:off x="84386" y="1309687"/>
            <a:ext cx="12107614" cy="4238625"/>
          </a:xfrm>
        </p:spPr>
      </p:pic>
    </p:spTree>
    <p:extLst>
      <p:ext uri="{BB962C8B-B14F-4D97-AF65-F5344CB8AC3E}">
        <p14:creationId xmlns:p14="http://schemas.microsoft.com/office/powerpoint/2010/main" val="409790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B3A22C-D174-4165-8ABE-0DEB3D1A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2122874-0643-41B5-9B51-CA3C1E27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2"/>
          <a:stretch/>
        </p:blipFill>
        <p:spPr>
          <a:xfrm>
            <a:off x="102685" y="1264366"/>
            <a:ext cx="12089315" cy="4583984"/>
          </a:xfrm>
        </p:spPr>
      </p:pic>
    </p:spTree>
    <p:extLst>
      <p:ext uri="{BB962C8B-B14F-4D97-AF65-F5344CB8AC3E}">
        <p14:creationId xmlns:p14="http://schemas.microsoft.com/office/powerpoint/2010/main" val="320077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B3A22C-D174-4165-8ABE-0DEB3D1A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2122874-0643-41B5-9B51-CA3C1E27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6"/>
          <a:stretch/>
        </p:blipFill>
        <p:spPr>
          <a:xfrm>
            <a:off x="120553" y="1027906"/>
            <a:ext cx="12056476" cy="5068094"/>
          </a:xfrm>
        </p:spPr>
      </p:pic>
    </p:spTree>
    <p:extLst>
      <p:ext uri="{BB962C8B-B14F-4D97-AF65-F5344CB8AC3E}">
        <p14:creationId xmlns:p14="http://schemas.microsoft.com/office/powerpoint/2010/main" val="21595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E31F78-8FB6-499D-9209-C894E592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778" y="795376"/>
            <a:ext cx="10117322" cy="55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zh-TW" b="1" dirty="0"/>
              <a:t>Ka-tī kóng khuànn-māi           </a:t>
            </a:r>
            <a:endParaRPr lang="zh-TW" altLang="zh-TW" dirty="0"/>
          </a:p>
          <a:p>
            <a:pPr marL="0" indent="0">
              <a:buNone/>
            </a:pP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1.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/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endParaRPr lang="zh-TW" altLang="zh-TW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2.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/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endParaRPr lang="zh-TW" altLang="zh-TW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3.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/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endParaRPr lang="zh-TW" altLang="zh-TW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4.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/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endParaRPr lang="zh-TW" altLang="zh-TW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5.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 /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 </a:t>
            </a:r>
            <a:r>
              <a:rPr lang="nl-NL" altLang="zh-TW" sz="4800" u="sng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endParaRPr lang="zh-TW" altLang="zh-TW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2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4C2238D-4531-429A-8ADD-0308F048A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07079" y="1028700"/>
            <a:ext cx="11926783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C628E8-9C66-45BE-9AA8-B64BF04B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77" y="847615"/>
            <a:ext cx="5728997" cy="5473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siū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2.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the̍h</a:t>
            </a:r>
            <a:r>
              <a:rPr lang="en-US" altLang="zh-TW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tio̍h</a:t>
            </a:r>
            <a:endParaRPr lang="en-US" altLang="zh-TW" sz="60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iân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4.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kún-sńg-tshiò</a:t>
            </a:r>
            <a:endParaRPr lang="en-US" altLang="zh-TW" sz="60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5.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kuánn-kín</a:t>
            </a:r>
            <a:endParaRPr lang="en-US" altLang="zh-TW" sz="60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endParaRPr lang="zh-TW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4BDBE1A-A14C-42A3-AF7B-8A11EE865FA3}"/>
              </a:ext>
            </a:extLst>
          </p:cNvPr>
          <p:cNvSpPr txBox="1">
            <a:spLocks/>
          </p:cNvSpPr>
          <p:nvPr/>
        </p:nvSpPr>
        <p:spPr>
          <a:xfrm>
            <a:off x="7414508" y="866665"/>
            <a:ext cx="3986917" cy="5630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岫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提著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鉛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4.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滾耍笑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5.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趕緊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3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C628E8-9C66-45BE-9AA8-B64BF04B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7" y="847614"/>
            <a:ext cx="6803003" cy="5783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6.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ta̍k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tsá-khí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7.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hó-gia̍h-lâng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8.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tsò-tsi̍t-khùn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9.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thâi</a:t>
            </a:r>
            <a:endParaRPr lang="en-US" altLang="zh-TW" sz="60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10. </a:t>
            </a:r>
            <a:r>
              <a:rPr lang="en-US" altLang="zh-TW" sz="6000" dirty="0" err="1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kiù-kìng</a:t>
            </a:r>
            <a:endParaRPr lang="en-US" altLang="zh-TW" sz="60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4BDBE1A-A14C-42A3-AF7B-8A11EE865FA3}"/>
              </a:ext>
            </a:extLst>
          </p:cNvPr>
          <p:cNvSpPr txBox="1">
            <a:spLocks/>
          </p:cNvSpPr>
          <p:nvPr/>
        </p:nvSpPr>
        <p:spPr>
          <a:xfrm>
            <a:off x="7391400" y="847614"/>
            <a:ext cx="4481222" cy="5704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6.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逐早起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7.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好額人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8.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做一睏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9.</a:t>
            </a:r>
            <a:r>
              <a:rPr lang="zh-TW" altLang="en-US" sz="60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刣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10.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究竟</a:t>
            </a:r>
            <a:endParaRPr lang="en-US" altLang="zh-TW" sz="6000" dirty="0">
              <a:solidFill>
                <a:srgbClr val="00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7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D19D6-55BE-4598-A906-6CA95587B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396" y="495964"/>
            <a:ext cx="8249030" cy="1023938"/>
          </a:xfrm>
        </p:spPr>
        <p:txBody>
          <a:bodyPr>
            <a:noAutofit/>
          </a:bodyPr>
          <a:lstStyle/>
          <a:p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3.lán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lâi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liān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kang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-hu</a:t>
            </a:r>
            <a:br>
              <a:rPr lang="zh-TW" altLang="en-US" sz="3600" dirty="0">
                <a:latin typeface="台灣楷體" pitchFamily="2" charset="-120"/>
                <a:ea typeface="台灣楷體" pitchFamily="2" charset="-120"/>
              </a:rPr>
            </a:b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3-1 ……</a:t>
            </a:r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tio̍h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tshiūnn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….…</a:t>
            </a:r>
            <a:r>
              <a:rPr lang="en-US" altLang="zh-TW" sz="3600" dirty="0" err="1">
                <a:latin typeface="台灣楷體" pitchFamily="2" charset="-120"/>
                <a:ea typeface="台灣楷體" pitchFamily="2" charset="-120"/>
              </a:rPr>
              <a:t>hiah-nī</a:t>
            </a:r>
            <a:r>
              <a:rPr lang="en-US" altLang="zh-TW" sz="3600" dirty="0">
                <a:latin typeface="台灣楷體" pitchFamily="2" charset="-120"/>
                <a:ea typeface="台灣楷體" pitchFamily="2" charset="-120"/>
              </a:rPr>
              <a:t>….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CBBE58A-C3E6-4BD9-AE5B-C6172A237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618" y="1695450"/>
            <a:ext cx="11287732" cy="4251693"/>
          </a:xfrm>
        </p:spPr>
        <p:txBody>
          <a:bodyPr>
            <a:noAutofit/>
          </a:bodyPr>
          <a:lstStyle/>
          <a:p>
            <a:pPr algn="l"/>
            <a:r>
              <a:rPr lang="en-US" altLang="zh-TW" sz="2800" dirty="0" err="1">
                <a:latin typeface="台灣楷體" pitchFamily="2" charset="-120"/>
                <a:ea typeface="台灣楷體" pitchFamily="2" charset="-120"/>
              </a:rPr>
              <a:t>Guá</a:t>
            </a:r>
            <a:r>
              <a:rPr lang="en-US" altLang="zh-TW" sz="2800" dirty="0">
                <a:latin typeface="台灣楷體" pitchFamily="2" charset="-120"/>
                <a:ea typeface="台灣楷體" pitchFamily="2" charset="-120"/>
              </a:rPr>
              <a:t> ē-</a:t>
            </a:r>
            <a:r>
              <a:rPr lang="en-US" altLang="zh-TW" sz="2800" dirty="0" err="1">
                <a:latin typeface="台灣楷體" pitchFamily="2" charset="-120"/>
                <a:ea typeface="台灣楷體" pitchFamily="2" charset="-120"/>
              </a:rPr>
              <a:t>hiáu</a:t>
            </a:r>
            <a:r>
              <a:rPr lang="en-US" altLang="zh-TW" sz="28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2800" dirty="0" err="1">
                <a:latin typeface="台灣楷體" pitchFamily="2" charset="-120"/>
                <a:ea typeface="台灣楷體" pitchFamily="2" charset="-120"/>
              </a:rPr>
              <a:t>liām</a:t>
            </a:r>
            <a:endParaRPr lang="en-US" altLang="zh-TW" sz="2800" dirty="0">
              <a:latin typeface="台灣楷體" pitchFamily="2" charset="-120"/>
              <a:ea typeface="台灣楷體" pitchFamily="2" charset="-120"/>
            </a:endParaRPr>
          </a:p>
          <a:p>
            <a:pPr algn="l"/>
            <a:r>
              <a:rPr lang="en-US" altLang="zh-TW" sz="4400" dirty="0" err="1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The̍h-tio̍h</a:t>
            </a:r>
            <a:r>
              <a:rPr lang="zh-TW" altLang="en-US" sz="4400" dirty="0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4400" dirty="0" err="1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tshiūnn</a:t>
            </a:r>
            <a:r>
              <a:rPr lang="zh-TW" altLang="en-US" sz="4400" dirty="0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4400" dirty="0" err="1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iân</a:t>
            </a:r>
            <a:r>
              <a:rPr lang="zh-TW" altLang="en-US" sz="4400" dirty="0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4400" dirty="0" err="1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hiah-nī</a:t>
            </a:r>
            <a:r>
              <a:rPr lang="zh-TW" altLang="en-US" sz="4400" dirty="0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4400" dirty="0">
                <a:solidFill>
                  <a:srgbClr val="00B0F0"/>
                </a:solidFill>
                <a:latin typeface="台灣楷體" pitchFamily="2" charset="-120"/>
                <a:ea typeface="台灣楷體" pitchFamily="2" charset="-120"/>
              </a:rPr>
              <a:t>tang.</a:t>
            </a:r>
          </a:p>
          <a:p>
            <a:pPr algn="l"/>
            <a:r>
              <a:rPr lang="es-MX" altLang="zh-TW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Lē-kù1</a:t>
            </a:r>
            <a:r>
              <a:rPr lang="zh-TW" altLang="es-MX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Tshīng</a:t>
            </a:r>
            <a:r>
              <a:rPr lang="es-MX" altLang="zh-TW" sz="4000" kern="100" dirty="0">
                <a:latin typeface="台灣楷體" panose="02010604000101010101" pitchFamily="2" charset="-120"/>
                <a:ea typeface="台灣楷體" panose="02010604000101010101" pitchFamily="2" charset="-120"/>
              </a:rPr>
              <a:t>-tio̍h</a:t>
            </a:r>
            <a:r>
              <a:rPr lang="es-MX" altLang="zh-TW" sz="4000" kern="100" dirty="0">
                <a:latin typeface="Times New Roman" panose="02020603050405020304" pitchFamily="18" charset="0"/>
              </a:rPr>
              <a:t> tshiūnn </a:t>
            </a:r>
            <a:r>
              <a:rPr lang="es-MX" altLang="zh-TW" sz="40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kun-jîn </a:t>
            </a:r>
            <a:r>
              <a:rPr lang="es-MX" altLang="zh-TW" sz="4000" kern="100" dirty="0">
                <a:latin typeface="Times New Roman" panose="02020603050405020304" pitchFamily="18" charset="0"/>
              </a:rPr>
              <a:t>hiah-nī </a:t>
            </a:r>
            <a:r>
              <a:rPr lang="es-MX" altLang="zh-TW" sz="40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ū tsing-sîn.</a:t>
            </a:r>
          </a:p>
          <a:p>
            <a:pPr algn="l"/>
            <a:r>
              <a:rPr lang="es-MX" altLang="zh-TW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Lē-kù2</a:t>
            </a:r>
            <a:r>
              <a:rPr lang="zh-TW" altLang="es-MX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Lim-tio̍h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 tshiūnn 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khì-tsuí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 hiah-nī 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hó-lim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. </a:t>
            </a:r>
            <a:endParaRPr lang="es-MX" altLang="zh-TW" sz="4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l"/>
            <a:r>
              <a:rPr lang="es-MX" altLang="zh-TW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Lē-kù3</a:t>
            </a:r>
            <a:r>
              <a:rPr lang="zh-TW" altLang="es-MX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Senn-tio̍h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 tshiūnn 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tuā-lâng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 hiah-nī 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lò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. </a:t>
            </a:r>
          </a:p>
          <a:p>
            <a:pPr algn="l"/>
            <a:r>
              <a:rPr lang="es-MX" altLang="zh-TW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Lē-kù4</a:t>
            </a:r>
            <a:r>
              <a:rPr lang="zh-TW" altLang="es-MX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Bong-tio̍h</a:t>
            </a:r>
            <a:r>
              <a:rPr lang="es-MX" altLang="zh-TW" sz="4400" kern="1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tshiūnn 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hái-mî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 hiah-nī </a:t>
            </a:r>
            <a:r>
              <a:rPr lang="es-MX" altLang="zh-TW" sz="4000" kern="1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nńg</a:t>
            </a:r>
            <a:r>
              <a:rPr lang="es-MX" altLang="zh-TW" sz="4400" kern="100" dirty="0">
                <a:latin typeface="Times New Roman" panose="02020603050405020304" pitchFamily="18" charset="0"/>
              </a:rPr>
              <a:t>.</a:t>
            </a:r>
            <a:endParaRPr lang="es-MX" altLang="zh-TW" sz="4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53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770D9-48B7-4853-A6D1-21A6BE3D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6"/>
            <a:ext cx="10515600" cy="5253037"/>
          </a:xfrm>
        </p:spPr>
        <p:txBody>
          <a:bodyPr/>
          <a:lstStyle/>
          <a:p>
            <a:pPr indent="0">
              <a:lnSpc>
                <a:spcPts val="4000"/>
              </a:lnSpc>
              <a:buNone/>
            </a:pPr>
            <a:r>
              <a:rPr lang="nl-NL" altLang="zh-TW" sz="32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1.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Senn</a:t>
            </a:r>
            <a:r>
              <a:rPr lang="zh-TW" altLang="en-US" sz="3200" u="sng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nl-NL" altLang="zh-TW" sz="32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tio̍h tshiūnn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pòo</a:t>
            </a:r>
            <a:r>
              <a:rPr lang="en-US" altLang="zh-TW" sz="3200" u="sng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ang</a:t>
            </a:r>
            <a:r>
              <a:rPr lang="en-US" altLang="zh-TW" sz="3200" u="sng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-á</a:t>
            </a:r>
            <a:r>
              <a:rPr lang="nl-NL" altLang="zh-TW" sz="32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hiah-nī</a:t>
            </a:r>
            <a:r>
              <a:rPr lang="zh-TW" altLang="en-US" sz="3200" u="sng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kóo-tsui</a:t>
            </a:r>
            <a:r>
              <a:rPr lang="nl-NL" altLang="zh-TW" sz="32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endParaRPr lang="zh-TW" altLang="zh-TW" sz="3200" dirty="0">
              <a:effectLst/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marL="22860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3200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2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Tshīng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tio̍h tshiūnn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kong-tsú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hiah-nī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suí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</a:t>
            </a:r>
            <a:endParaRPr kumimoji="0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台灣楷體" panose="02010604000101010101" pitchFamily="2" charset="-120"/>
              <a:ea typeface="台灣楷體" panose="02010604000101010101" pitchFamily="2" charset="-120"/>
              <a:cs typeface="+mn-cs"/>
            </a:endParaRPr>
          </a:p>
          <a:p>
            <a:pPr indent="0">
              <a:lnSpc>
                <a:spcPts val="4000"/>
              </a:lnSpc>
              <a:buNone/>
            </a:pPr>
            <a:r>
              <a:rPr lang="nl-NL" altLang="zh-TW" sz="3200" dirty="0">
                <a:solidFill>
                  <a:srgbClr val="0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3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Tsia̍h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tio̍h tshiūnn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thn̂g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hiah-nī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tinn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</a:t>
            </a:r>
          </a:p>
          <a:p>
            <a:pPr indent="0">
              <a:lnSpc>
                <a:spcPts val="4000"/>
              </a:lnSpc>
              <a:buNone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4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Kā</a:t>
            </a:r>
            <a:r>
              <a:rPr lang="zh-TW" altLang="en-US" sz="3200" u="sng" dirty="0">
                <a:solidFill>
                  <a:srgbClr val="00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tio̍h tshiūnn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tsio̍h-thâu</a:t>
            </a:r>
            <a:r>
              <a:rPr lang="nl-NL" altLang="zh-TW" sz="3200" u="sng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hiah-nī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tīng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</a:t>
            </a:r>
          </a:p>
          <a:p>
            <a:pPr indent="0">
              <a:lnSpc>
                <a:spcPts val="4000"/>
              </a:lnSpc>
              <a:buNone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5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Pōo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tio̍h tshiūnn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tshiū-ni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hiah-nī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 </a:t>
            </a:r>
            <a:r>
              <a:rPr lang="en-US" altLang="zh-TW" sz="3200" u="sng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jūn</a:t>
            </a:r>
            <a:r>
              <a:rPr kumimoji="0" lang="nl-NL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台灣楷體" panose="02010604000101010101" pitchFamily="2" charset="-120"/>
                <a:ea typeface="台灣楷體" panose="02010604000101010101" pitchFamily="2" charset="-120"/>
                <a:cs typeface="+mn-cs"/>
              </a:rPr>
              <a:t>.</a:t>
            </a:r>
            <a:endParaRPr lang="zh-TW" altLang="zh-TW" sz="1800" dirty="0">
              <a:effectLst/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3B831B-83DB-446C-BDEC-80463D90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333750" cy="55880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台灣楷體" pitchFamily="2" charset="-120"/>
                <a:ea typeface="台灣楷體" pitchFamily="2" charset="-120"/>
              </a:rPr>
              <a:t>Ka-</a:t>
            </a:r>
            <a:r>
              <a:rPr lang="en-US" altLang="zh-TW" sz="2400" dirty="0" err="1">
                <a:latin typeface="台灣楷體" pitchFamily="2" charset="-120"/>
                <a:ea typeface="台灣楷體" pitchFamily="2" charset="-120"/>
              </a:rPr>
              <a:t>tī</a:t>
            </a:r>
            <a:r>
              <a:rPr lang="en-US" altLang="zh-TW" sz="24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2400" dirty="0" err="1">
                <a:latin typeface="台灣楷體" pitchFamily="2" charset="-120"/>
                <a:ea typeface="台灣楷體" pitchFamily="2" charset="-120"/>
              </a:rPr>
              <a:t>kóng</a:t>
            </a:r>
            <a:r>
              <a:rPr lang="en-US" altLang="zh-TW" sz="2400" dirty="0">
                <a:latin typeface="台灣楷體" pitchFamily="2" charset="-120"/>
                <a:ea typeface="台灣楷體" pitchFamily="2" charset="-120"/>
              </a:rPr>
              <a:t> </a:t>
            </a:r>
            <a:r>
              <a:rPr lang="en-US" altLang="zh-TW" sz="2400" dirty="0" err="1">
                <a:latin typeface="台灣楷體" pitchFamily="2" charset="-120"/>
                <a:ea typeface="台灣楷體" pitchFamily="2" charset="-120"/>
              </a:rPr>
              <a:t>khuànn-māi</a:t>
            </a:r>
            <a:r>
              <a:rPr lang="en-US" altLang="zh-TW" sz="2400" dirty="0">
                <a:latin typeface="台灣楷體" pitchFamily="2" charset="-120"/>
                <a:ea typeface="台灣楷體" pitchFamily="2" charset="-120"/>
              </a:rPr>
              <a:t> </a:t>
            </a:r>
            <a:endParaRPr lang="zh-TW" altLang="en-US" sz="2400" dirty="0">
              <a:latin typeface="台灣楷體" pitchFamily="2" charset="-120"/>
              <a:ea typeface="台灣楷體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9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D19D6-55BE-4598-A906-6CA95587B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58" y="181319"/>
            <a:ext cx="10302950" cy="1023938"/>
          </a:xfrm>
        </p:spPr>
        <p:txBody>
          <a:bodyPr>
            <a:noAutofit/>
          </a:bodyPr>
          <a:lstStyle/>
          <a:p>
            <a:pPr marL="179705" algn="l">
              <a:lnSpc>
                <a:spcPct val="150000"/>
              </a:lnSpc>
            </a:pPr>
            <a:r>
              <a:rPr lang="en-US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3-2. .....</a:t>
            </a:r>
            <a:r>
              <a:rPr lang="en-US" altLang="zh-TW" sz="2400" b="1" kern="100" dirty="0" err="1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tsò</a:t>
            </a:r>
            <a:r>
              <a:rPr lang="en-US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kern="100" dirty="0" err="1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tsi̍t-khùn</a:t>
            </a:r>
            <a:r>
              <a:rPr lang="en-US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kern="100" dirty="0" err="1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kā</a:t>
            </a:r>
            <a:r>
              <a:rPr lang="en-US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.......</a:t>
            </a:r>
            <a:r>
              <a:rPr lang="en-US" altLang="zh-TW" sz="2400" b="1" kern="100" dirty="0" err="1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lóng</a:t>
            </a:r>
            <a:r>
              <a:rPr lang="en-US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.....</a:t>
            </a:r>
            <a:br>
              <a:rPr lang="en-US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</a:br>
            <a:r>
              <a:rPr lang="es-MX" altLang="zh-TW" sz="2400" b="1" kern="100" dirty="0">
                <a:effectLst/>
                <a:latin typeface="台灣楷體" panose="02010604000101010101" pitchFamily="2" charset="-120"/>
                <a:ea typeface="台灣楷體" panose="02010604000101010101" pitchFamily="2" charset="-120"/>
                <a:cs typeface="Times New Roman" panose="02020603050405020304" pitchFamily="18" charset="0"/>
              </a:rPr>
              <a:t>Guá ē-hiáu liām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CBBE58A-C3E6-4BD9-AE5B-C6172A237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36" y="1559494"/>
            <a:ext cx="11589193" cy="4586168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</a:pPr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Lē-kù1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A-bín tsò-tsi̍t-khún kā khang-khuè lóng tsò uân--ah.</a:t>
            </a:r>
            <a:endParaRPr lang="zh-TW" altLang="zh-TW" sz="3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>
              <a:lnSpc>
                <a:spcPts val="5000"/>
              </a:lnSpc>
            </a:pPr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Lē-kù2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Sió-tī tsò-tsi̍t-khún kā kam-á lóng peh-hó</a:t>
            </a:r>
            <a:r>
              <a:rPr lang="en-US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ah.</a:t>
            </a:r>
            <a:endParaRPr lang="zh-TW" altLang="zh-TW" sz="3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>
              <a:lnSpc>
                <a:spcPts val="5000"/>
              </a:lnSpc>
            </a:pPr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Lē-kù3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A-bú tsò-tsi̍t-khùn kā tshài lóng tsú-hó</a:t>
            </a:r>
            <a:r>
              <a:rPr lang="en-US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ah.</a:t>
            </a:r>
            <a:endParaRPr lang="zh-TW" altLang="zh-TW" sz="3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>
              <a:lnSpc>
                <a:spcPts val="5000"/>
              </a:lnSpc>
            </a:pPr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Lē-kù4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A-kong tsò-tsi̍t-khùn kā tsiáu-á lóng kuánn-tsáu</a:t>
            </a:r>
            <a:r>
              <a:rPr lang="en-US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nl-NL" altLang="zh-TW" sz="3600" dirty="0">
                <a:latin typeface="台灣楷體" panose="02010604000101010101" pitchFamily="2" charset="-120"/>
                <a:ea typeface="台灣楷體" panose="02010604000101010101" pitchFamily="2" charset="-120"/>
              </a:rPr>
              <a:t>ah.</a:t>
            </a:r>
            <a:endParaRPr lang="zh-TW" altLang="zh-TW" sz="3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>
              <a:lnSpc>
                <a:spcPts val="5000"/>
              </a:lnSpc>
            </a:pPr>
            <a:endParaRPr lang="en-US" altLang="zh-TW" sz="3600" dirty="0">
              <a:latin typeface="台灣楷體" pitchFamily="2" charset="-120"/>
              <a:ea typeface="台灣楷體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2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3CBBE58A-C3E6-4BD9-AE5B-C6172A237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05" y="471821"/>
            <a:ext cx="9268170" cy="6082937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A-má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tsò-tsi̍t-khùn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kā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tshài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lóng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sé</a:t>
            </a:r>
            <a:r>
              <a:rPr lang="zh-TW" altLang="en-US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hó</a:t>
            </a:r>
            <a:r>
              <a:rPr lang="en-US" altLang="zh-TW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--ah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algn="l">
              <a:lnSpc>
                <a:spcPts val="4000"/>
              </a:lnSpc>
            </a:pP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A-tsí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tsò-tsi̍t-khùn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kā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kong-khò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lóng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siá</a:t>
            </a:r>
            <a:r>
              <a:rPr lang="zh-TW" altLang="en-US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liáu</a:t>
            </a:r>
            <a:r>
              <a:rPr lang="en-US" altLang="zh-TW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--ah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algn="l">
              <a:lnSpc>
                <a:spcPts val="4000"/>
              </a:lnSpc>
            </a:pP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A</a:t>
            </a:r>
            <a:r>
              <a:rPr lang="en-US" altLang="zh-TW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-pa</a:t>
            </a:r>
            <a:r>
              <a:rPr lang="zh-TW" altLang="en-US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tsò-tsi̍t-khùn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kā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ke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lóng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tshī</a:t>
            </a:r>
            <a:r>
              <a:rPr lang="zh-TW" altLang="en-US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pá</a:t>
            </a:r>
            <a:r>
              <a:rPr lang="en-US" altLang="zh-TW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--ah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algn="l">
              <a:lnSpc>
                <a:spcPts val="4000"/>
              </a:lnSpc>
            </a:pP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4.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Tông-o̍h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tsò-tsi̍t-khùn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kā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tshiū-hio̍h-á</a:t>
            </a:r>
            <a:r>
              <a:rPr lang="zh-TW" altLang="en-US" sz="44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lóng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sàu</a:t>
            </a:r>
            <a:r>
              <a:rPr lang="zh-TW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tshing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TW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khì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--ah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algn="l">
              <a:lnSpc>
                <a:spcPts val="4000"/>
              </a:lnSpc>
            </a:pP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5.</a:t>
            </a:r>
            <a:r>
              <a:rPr lang="en-US" altLang="zh-TW" sz="4400" dirty="0" err="1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A-hiann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tsò-tsi̍t-khùn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kā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liû-liân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lóng</a:t>
            </a:r>
            <a:r>
              <a:rPr lang="zh-TW" altLang="en-US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zh-TW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--ah</a:t>
            </a:r>
            <a:r>
              <a:rPr lang="en-US" altLang="zh-TW" sz="4400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</a:p>
          <a:p>
            <a:pPr algn="l">
              <a:lnSpc>
                <a:spcPts val="4000"/>
              </a:lnSpc>
            </a:pPr>
            <a:endParaRPr lang="zh-TW" altLang="en-US" sz="4400" dirty="0">
              <a:latin typeface="台灣楷體" pitchFamily="2" charset="-120"/>
              <a:ea typeface="台灣楷體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82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D19D6-55BE-4598-A906-6CA95587B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846" y="172114"/>
            <a:ext cx="8249030" cy="1023938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altLang="zh-TW" sz="2800" b="1" dirty="0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3-3 ......</a:t>
            </a:r>
            <a:r>
              <a:rPr lang="en-US" altLang="zh-TW" sz="2800" b="1" dirty="0" err="1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khin-siann</a:t>
            </a:r>
            <a:r>
              <a:rPr lang="en-US" altLang="zh-TW" sz="2800" b="1" dirty="0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....../ </a:t>
            </a:r>
            <a:r>
              <a:rPr lang="en-US" altLang="zh-TW" sz="2800" b="1" dirty="0" err="1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bô</a:t>
            </a:r>
            <a:r>
              <a:rPr lang="en-US" altLang="zh-TW" sz="2800" b="1" dirty="0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 </a:t>
            </a:r>
            <a:r>
              <a:rPr lang="en-US" altLang="zh-TW" sz="2800" b="1" dirty="0" err="1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khin-siann</a:t>
            </a:r>
            <a:br>
              <a:rPr lang="en-US" altLang="zh-TW" sz="2800" b="1" dirty="0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</a:br>
            <a:r>
              <a:rPr lang="en-US" altLang="zh-TW" sz="2800" b="1" dirty="0" err="1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Guá</a:t>
            </a:r>
            <a:r>
              <a:rPr lang="en-US" altLang="zh-TW" sz="2800" b="1" dirty="0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 ē-</a:t>
            </a:r>
            <a:r>
              <a:rPr lang="en-US" altLang="zh-TW" sz="2800" b="1" dirty="0" err="1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hiáu</a:t>
            </a:r>
            <a:r>
              <a:rPr lang="en-US" altLang="zh-TW" sz="2800" b="1" dirty="0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 </a:t>
            </a:r>
            <a:r>
              <a:rPr lang="en-US" altLang="zh-TW" sz="2800" b="1" dirty="0" err="1">
                <a:solidFill>
                  <a:srgbClr val="000000"/>
                </a:solidFill>
                <a:effectLst/>
                <a:latin typeface="Taigi Unicode" panose="02000503000000020003" pitchFamily="2" charset="0"/>
                <a:ea typeface="Taigi Unicode" panose="02000503000000020003" pitchFamily="2" charset="0"/>
                <a:cs typeface="Taigi Unicode" panose="02000503000000020003" pitchFamily="2" charset="0"/>
              </a:rPr>
              <a:t>liām</a:t>
            </a:r>
            <a:endParaRPr lang="zh-TW" altLang="zh-TW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CBBE58A-C3E6-4BD9-AE5B-C6172A237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875" y="1695450"/>
            <a:ext cx="10610850" cy="4251693"/>
          </a:xfrm>
        </p:spPr>
        <p:txBody>
          <a:bodyPr>
            <a:noAutofit/>
          </a:bodyPr>
          <a:lstStyle/>
          <a:p>
            <a:pPr algn="l"/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Lē-kù1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kiann--sí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嚇死了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/kiann-sí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怕死</a:t>
            </a:r>
            <a:endParaRPr lang="zh-TW" altLang="zh-TW" sz="3600" dirty="0">
              <a:solidFill>
                <a:srgbClr val="FF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Lē-kù2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āu--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ji̍t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後天</a:t>
            </a:r>
            <a:r>
              <a:rPr lang="nl-NL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/āu-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ji̍t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改天</a:t>
            </a:r>
            <a:endParaRPr lang="zh-TW" altLang="zh-TW" sz="3600" dirty="0">
              <a:solidFill>
                <a:srgbClr val="FF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Lē-kù3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bô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khì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不見了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/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bô-khì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沒有去</a:t>
            </a:r>
            <a:endParaRPr lang="en-US" altLang="zh-TW" sz="3600" dirty="0">
              <a:solidFill>
                <a:srgbClr val="FF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r>
              <a:rPr lang="nl-NL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Lē-kù4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：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kiann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lâng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嚇死人</a:t>
            </a:r>
            <a:r>
              <a:rPr lang="en-US" altLang="zh-TW" sz="4800" dirty="0">
                <a:latin typeface="台灣楷體" panose="02010604000101010101" pitchFamily="2" charset="-120"/>
                <a:ea typeface="台灣楷體" panose="02010604000101010101" pitchFamily="2" charset="-120"/>
              </a:rPr>
              <a:t>/</a:t>
            </a:r>
            <a:r>
              <a:rPr lang="en-US" altLang="zh-TW" sz="48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kiann-lâng</a:t>
            </a:r>
            <a:r>
              <a:rPr lang="zh-TW" altLang="en-US" sz="3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不乾淨</a:t>
            </a:r>
            <a:endParaRPr lang="nl-NL" altLang="zh-TW" sz="3600" dirty="0">
              <a:solidFill>
                <a:srgbClr val="FF0000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endParaRPr lang="zh-TW" altLang="zh-TW" sz="48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l"/>
            <a:endParaRPr lang="es-MX" altLang="zh-TW" sz="4800" kern="1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6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470</Words>
  <Application>Microsoft Office PowerPoint</Application>
  <PresentationFormat>寬螢幕</PresentationFormat>
  <Paragraphs>56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台灣楷體</vt:lpstr>
      <vt:lpstr>Arial</vt:lpstr>
      <vt:lpstr>Calibri</vt:lpstr>
      <vt:lpstr>Calibri Light</vt:lpstr>
      <vt:lpstr>Taigi Unicode</vt:lpstr>
      <vt:lpstr>Times New Roman</vt:lpstr>
      <vt:lpstr>Office 佈景主題</vt:lpstr>
      <vt:lpstr>Tē káu khò   Í-sap gū-giân Tē 16 phinn ：Senn kim-nn̄g ê gô-bó</vt:lpstr>
      <vt:lpstr>PowerPoint 簡報</vt:lpstr>
      <vt:lpstr>PowerPoint 簡報</vt:lpstr>
      <vt:lpstr>PowerPoint 簡報</vt:lpstr>
      <vt:lpstr>3.lán lâi liān kang-hu 3-1 ……tio̍h tshiūnn….…hiah-nī….</vt:lpstr>
      <vt:lpstr>Ka-tī kóng khuànn-māi </vt:lpstr>
      <vt:lpstr>3-2. .....tsò tsi̍t-khùn kā.......lóng..... Guá ē-hiáu liām</vt:lpstr>
      <vt:lpstr>PowerPoint 簡報</vt:lpstr>
      <vt:lpstr>3-3 ......khin-siann....../ bô khin-siann Guá ē-hiáu liām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煎甜粿</dc:title>
  <dc:creator>淑貞 胡</dc:creator>
  <cp:lastModifiedBy>淑貞 胡</cp:lastModifiedBy>
  <cp:revision>196</cp:revision>
  <dcterms:created xsi:type="dcterms:W3CDTF">2020-09-09T01:35:59Z</dcterms:created>
  <dcterms:modified xsi:type="dcterms:W3CDTF">2021-05-19T06:13:42Z</dcterms:modified>
</cp:coreProperties>
</file>