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1" r:id="rId1"/>
  </p:sldMasterIdLst>
  <p:sldIdLst>
    <p:sldId id="298" r:id="rId2"/>
    <p:sldId id="299" r:id="rId3"/>
    <p:sldId id="300" r:id="rId4"/>
    <p:sldId id="301" r:id="rId5"/>
    <p:sldId id="302" r:id="rId6"/>
    <p:sldId id="311" r:id="rId7"/>
    <p:sldId id="312" r:id="rId8"/>
    <p:sldId id="313" r:id="rId9"/>
    <p:sldId id="256" r:id="rId10"/>
    <p:sldId id="305" r:id="rId11"/>
    <p:sldId id="263" r:id="rId12"/>
    <p:sldId id="295" r:id="rId13"/>
    <p:sldId id="315" r:id="rId14"/>
    <p:sldId id="316" r:id="rId15"/>
    <p:sldId id="317" r:id="rId16"/>
    <p:sldId id="318" r:id="rId17"/>
    <p:sldId id="319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BB801F-60A4-4058-A427-2CBA8EB2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1B37146-A8BF-4B54-8773-01C7DC89A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104ED7-7A8F-47EB-8389-DE5644BE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A53B49-F06D-4939-9E69-FFFE3E65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A54C43-D728-406D-B3D5-70586088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7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C791B-5658-45F8-BB7B-F5E9E579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B7DFF75-E1F9-410D-B37F-8836C72A85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83F8FC-0ACA-4DAB-80BF-D92ECEEA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7C62F9-43DF-4682-9DB5-E084A268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BDEEEB-5DE7-46E0-A58A-9D3F2266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C7505F3-E33E-4AEF-A432-194D3ADAB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38FFCD1-9648-4CD7-8F3C-45C3F0794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09DE7E-D8DD-4C46-A6CC-842A39F8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49BC46-F314-49D9-934F-5284257B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BBA58F-A82D-4399-AB30-E40496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10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B25FCF-17C8-4D8E-B3CC-51D702BB2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53A031-5E68-4C67-BE4E-399F7BF4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477D1A-F078-4FAA-B98F-136442A8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D018B3-E3C6-407C-B2E1-EB9C8970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BD9D71-20AF-49E3-BCCB-CFF18EFB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63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8FA35D-24A5-4852-9E6C-B98E12E7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A2CEAC-F022-458F-BB12-220009B3E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5C4387-71C0-42A8-9DBB-E495969C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E9992C-DABF-4DD5-B69B-65E359C1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B39E59-6D07-4DBB-8F9F-90433B68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20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5F9F5-F3A4-44EB-A6AD-9E14FAAE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28AD3C-EB2F-4574-9C82-DFD68567C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132E680-4EE8-45D3-9A27-925851ABC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B287E6A-767B-4B80-A6A5-2B3A914C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3C55F0-5202-45EB-82D9-87B4C63E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DBDD098-F474-4234-8702-00E2B772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80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E62086-AC39-424C-9267-96B98166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AB9A57-FDEA-4115-B2FC-1238BE8EC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FE2B37-827A-4B56-81CB-C96B47CC9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B64B2A9-9A0C-4C9E-B677-48D86EAED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C57A2BA-C4C7-4677-9884-449E65BDA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1732993-F99E-48D0-96E7-3D1569F4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1A52DB2-CFED-47A3-A2CC-A0FB25CD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B8E35DD-7E0C-4FA9-BF54-BD1C6BEC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47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79111C-0AD6-47CF-ADE0-427A819E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CFFA50C-5670-4D2D-960E-07B2FB5D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A70A681-8911-4024-A5EA-DD3EB87D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417DE1C-56C0-4BDE-9768-08F8E1F2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53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2C014FA-912E-4442-B84B-07A8F2DA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F1D6E39-634C-4E44-978B-5DC87439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3369B83-C2C0-4DC4-AAE3-57CA7C5ED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69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09880-CEEC-49B5-9412-5F5A07A7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4A4A9A-1B1F-4086-AB40-D271558C0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65BDDB-2D80-4297-A390-8185A0A84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541212-0CCF-4519-9A13-FC478F433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47E903-86F6-4EF0-BD14-E5D65C12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BCCB039-3B7F-4F64-A313-CAE45A78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32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61CB58-D4F1-4AE1-9837-E32B0A3BD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9E9E064-7B0B-46B2-A7C8-FA30EE807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8C5AFA-6463-4680-9EC1-72A923AEE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B90EFB-D1B4-44E3-A454-96FAB537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6EE6D63-E6E1-43B3-A68D-97D36E9A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3C9F96-FB92-46AA-B13D-BD8020CE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79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C514C6-5EED-462D-95B0-BBB2EF1B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E9986EF-81E0-45B4-8AA3-06F6C8BB2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4F5534-5CA8-4BFA-8CEB-F0602816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6E1BE1-39F4-4709-966E-1F7D442EF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9685D0-9C56-4BA3-BFC1-F8202FED2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52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6B29D-DFEC-4BF0-8124-CA236718E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1707" y="386497"/>
            <a:ext cx="6508585" cy="447676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es-MX" altLang="zh-TW" sz="24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Tē 9 khò Bîn-kan Kòo-sū ~Lîm Tō-khiân</a:t>
            </a:r>
            <a:endParaRPr lang="zh-TW" altLang="zh-TW" sz="2400" kern="100" dirty="0"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BD5A30C-8438-48A7-B544-3FE5ADD95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4026" y="1137870"/>
            <a:ext cx="10083216" cy="5277974"/>
          </a:xfrm>
        </p:spPr>
        <p:txBody>
          <a:bodyPr>
            <a:noAutofit/>
          </a:bodyPr>
          <a:lstStyle/>
          <a:p>
            <a:pPr algn="l"/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Tō-khiân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Tāi-bîng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tè-kok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bué-kî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ū-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miâ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ê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hái-tsha̍t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ua̍h-tāng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huān-uî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Hok-kiàn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Kńg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-tang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kap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Tang-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lâm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-a it-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tài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Thiann-kóng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bat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hōo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thê-tok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Lí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Tiâng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-king tui-sat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kàu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Tâi-uân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ū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lâu-hā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tsi̍t-ē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thuân-suat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918F8A75-DDF9-423F-9954-442437442CC8}"/>
              </a:ext>
            </a:extLst>
          </p:cNvPr>
          <p:cNvSpPr txBox="1">
            <a:spLocks/>
          </p:cNvSpPr>
          <p:nvPr/>
        </p:nvSpPr>
        <p:spPr>
          <a:xfrm>
            <a:off x="1284734" y="386497"/>
            <a:ext cx="1893606" cy="1100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altLang="zh-TW" sz="2400" b="1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400" b="1" kern="100" dirty="0" err="1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1.Khò-bûn</a:t>
            </a:r>
            <a:br>
              <a:rPr lang="zh-TW" altLang="zh-TW" sz="2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zh-TW" sz="24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D19D6-55BE-4598-A906-6CA95587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8143" y="305133"/>
            <a:ext cx="5418628" cy="1023938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Ka-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kóng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khuànn-māi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endParaRPr lang="zh-TW" altLang="en-US" sz="3600" dirty="0">
              <a:latin typeface="台灣楷體" pitchFamily="2" charset="-120"/>
              <a:ea typeface="台灣楷體" pitchFamily="2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862" y="1567656"/>
            <a:ext cx="11344275" cy="498521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1.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Meh</a:t>
            </a:r>
            <a:r>
              <a:rPr lang="en-US" altLang="zh-TW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-meh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ū-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lōo-pinn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tsi̍t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tsiah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káu</a:t>
            </a:r>
            <a:r>
              <a:rPr lang="en-US" altLang="zh-TW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-á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2.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Guá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ū-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kàu-sik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tsi̍t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pún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tsheh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3.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A</a:t>
            </a:r>
            <a:r>
              <a:rPr lang="en-US" altLang="zh-TW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-pa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ū-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suann-tíng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tsi̍t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lia̍p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tshìng-tsí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4.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A-má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ū-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thôo-kha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tsi̍t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tiunn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hua̍t-tuann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5.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Tuā-kū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ū-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tsháu</a:t>
            </a:r>
            <a:r>
              <a:rPr lang="en-US" altLang="zh-TW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-poo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zh-TW" altLang="en-US" sz="36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nn̄g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bué</a:t>
            </a:r>
            <a:r>
              <a:rPr lang="zh-TW" altLang="en-US" sz="36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tsuâ</a:t>
            </a:r>
            <a:r>
              <a:rPr lang="en-US" altLang="zh-TW" sz="36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zh-TW" sz="3600" dirty="0">
              <a:latin typeface="台灣楷體" pitchFamily="2" charset="-120"/>
              <a:ea typeface="台灣楷體" pitchFamily="2" charset="-120"/>
            </a:endParaRPr>
          </a:p>
          <a:p>
            <a:pPr algn="l">
              <a:lnSpc>
                <a:spcPct val="150000"/>
              </a:lnSpc>
            </a:pPr>
            <a:endParaRPr lang="en-US" altLang="zh-TW" sz="3600" dirty="0">
              <a:latin typeface="台灣楷體" pitchFamily="2" charset="-120"/>
              <a:ea typeface="台灣楷體" pitchFamily="2" charset="-120"/>
            </a:endParaRPr>
          </a:p>
          <a:p>
            <a:pPr algn="l">
              <a:lnSpc>
                <a:spcPct val="150000"/>
              </a:lnSpc>
            </a:pPr>
            <a:endParaRPr lang="en-US" altLang="zh-TW" sz="3600" dirty="0">
              <a:latin typeface="台灣楷體" pitchFamily="2" charset="-120"/>
              <a:ea typeface="台灣楷體" pitchFamily="2" charset="-120"/>
            </a:endParaRPr>
          </a:p>
          <a:p>
            <a:pPr algn="l">
              <a:lnSpc>
                <a:spcPct val="150000"/>
              </a:lnSpc>
            </a:pPr>
            <a:endParaRPr lang="zh-TW" altLang="en-US" sz="3600" dirty="0">
              <a:latin typeface="台灣楷體" pitchFamily="2" charset="-120"/>
              <a:ea typeface="台灣楷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945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D19D6-55BE-4598-A906-6CA95587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619" y="125981"/>
            <a:ext cx="5268381" cy="1023938"/>
          </a:xfrm>
        </p:spPr>
        <p:txBody>
          <a:bodyPr>
            <a:noAutofit/>
          </a:bodyPr>
          <a:lstStyle/>
          <a:p>
            <a:pPr marL="179705" algn="l">
              <a:lnSpc>
                <a:spcPct val="150000"/>
              </a:lnSpc>
            </a:pPr>
            <a:r>
              <a:rPr lang="es-MX" altLang="zh-TW" sz="2400" b="1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3-2  Buē-kàu…tō kā…hōo…</a:t>
            </a:r>
            <a:br>
              <a:rPr lang="es-MX" altLang="zh-TW" sz="2400" b="1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</a:br>
            <a:r>
              <a:rPr lang="es-MX" altLang="zh-TW" sz="2400" b="1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Guá </a:t>
            </a:r>
            <a:r>
              <a:rPr lang="es-MX" altLang="zh-TW" sz="24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ē-hiáu liām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37" y="1066920"/>
            <a:ext cx="11291888" cy="5665099"/>
          </a:xfrm>
        </p:spPr>
        <p:txBody>
          <a:bodyPr>
            <a:noAutofit/>
          </a:bodyPr>
          <a:lstStyle/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Lē-kù1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Buē-kàu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tiong-tàu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tō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kā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pn̄g-tshài</a:t>
            </a:r>
            <a:r>
              <a:rPr lang="zh-TW" altLang="en-US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tshuân</a:t>
            </a:r>
            <a:endParaRPr lang="en-US" altLang="zh-TW" sz="4000" u="sng" dirty="0">
              <a:solidFill>
                <a:srgbClr val="FF0000"/>
              </a:solidFill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      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hōo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hó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Lē-kù2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Buē-kàu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tshia-thâu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tō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kā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tshuì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-am</a:t>
            </a:r>
            <a:r>
              <a:rPr lang="zh-TW" altLang="en-US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kuà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zh-TW" altLang="en-US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 </a:t>
            </a:r>
            <a:endParaRPr lang="en-US" altLang="zh-TW" sz="4000" u="sng" dirty="0">
              <a:solidFill>
                <a:srgbClr val="FF0000"/>
              </a:solidFill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       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hōo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hó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 </a:t>
            </a:r>
            <a:endParaRPr lang="en-US" altLang="zh-TW" sz="40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Lē-kù3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Buē-kàu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gōo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ji̍t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tseh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tō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kā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bah-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tsàng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</a:p>
          <a:p>
            <a:pPr algn="l"/>
            <a:r>
              <a:rPr lang="zh-TW" altLang="en-US" sz="4000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      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pa̍k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hōo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hó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Lē-kù4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Buē-kàu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Lô-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má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-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jī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pí-sài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tō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kā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hong-huat</a:t>
            </a:r>
            <a:r>
              <a:rPr lang="en-US" altLang="zh-TW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r>
              <a:rPr lang="zh-TW" altLang="en-US" sz="4000" u="sng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</a:t>
            </a:r>
            <a:endParaRPr lang="en-US" altLang="zh-TW" sz="4000" u="sng" dirty="0">
              <a:solidFill>
                <a:srgbClr val="FF0000"/>
              </a:solidFill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zh-TW" altLang="en-US" sz="4000" dirty="0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       </a:t>
            </a:r>
            <a:r>
              <a:rPr lang="en-US" altLang="zh-TW" sz="4000" u="sng" dirty="0" err="1">
                <a:solidFill>
                  <a:srgbClr val="FF0000"/>
                </a:solidFill>
                <a:latin typeface="台灣楷體" pitchFamily="2" charset="-120"/>
                <a:ea typeface="台灣楷體" pitchFamily="2" charset="-120"/>
              </a:rPr>
              <a:t>liān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hōo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tsāi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22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86" y="796333"/>
            <a:ext cx="11328250" cy="5230756"/>
          </a:xfrm>
        </p:spPr>
        <p:txBody>
          <a:bodyPr>
            <a:noAutofit/>
          </a:bodyPr>
          <a:lstStyle/>
          <a:p>
            <a:pPr algn="l"/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Ka-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kóng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khuànn-māi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s-MX" altLang="zh-TW" sz="3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Buē-kàu </a:t>
            </a:r>
            <a:r>
              <a:rPr lang="en-US" altLang="zh-TW" sz="3600" u="sng" kern="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thinn-kng</a:t>
            </a:r>
            <a:r>
              <a:rPr lang="zh-TW" altLang="en-US" sz="36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tō kā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3600" u="sng" kern="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tsá-tǹg</a:t>
            </a:r>
            <a:r>
              <a:rPr lang="zh-TW" altLang="en-US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u="sng" kern="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tshuân</a:t>
            </a:r>
            <a:r>
              <a:rPr lang="zh-TW" altLang="en-US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hōo</a:t>
            </a:r>
            <a:r>
              <a:rPr lang="zh-TW" altLang="en-US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u="sng" kern="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piān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s-MX" altLang="zh-TW" sz="3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Buē-kàu 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tō kā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hōo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s-MX" altLang="zh-TW" sz="3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Buē-kàu 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tō kā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hōo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n-US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zh-TW" sz="3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Buē-kàu 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tō kā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hōo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zh-TW" altLang="zh-TW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TW" altLang="en-US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zh-TW" sz="3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Buē-kàu 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tō kā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hōo</a:t>
            </a:r>
            <a:r>
              <a:rPr lang="es-MX" altLang="zh-TW" sz="3600" u="sng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s-MX" altLang="zh-TW" sz="36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zh-TW" altLang="zh-TW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altLang="zh-TW" sz="3600" dirty="0">
              <a:latin typeface="台灣楷體" pitchFamily="2" charset="-120"/>
              <a:ea typeface="台灣楷體" pitchFamily="2" charset="-120"/>
            </a:endParaRPr>
          </a:p>
          <a:p>
            <a:pPr algn="l"/>
            <a:endParaRPr lang="en-US" altLang="zh-TW" sz="3600" dirty="0">
              <a:latin typeface="台灣楷體" pitchFamily="2" charset="-120"/>
              <a:ea typeface="台灣楷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340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D19D6-55BE-4598-A906-6CA95587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669" y="304800"/>
            <a:ext cx="10302950" cy="1023938"/>
          </a:xfrm>
        </p:spPr>
        <p:txBody>
          <a:bodyPr>
            <a:noAutofit/>
          </a:bodyPr>
          <a:lstStyle/>
          <a:p>
            <a:pPr marL="179705" algn="l">
              <a:lnSpc>
                <a:spcPct val="150000"/>
              </a:lnSpc>
            </a:pPr>
            <a:r>
              <a:rPr lang="es-MX" altLang="zh-TW" sz="36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s-MX" altLang="zh-TW" sz="24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3-3</a:t>
            </a:r>
            <a:r>
              <a:rPr lang="es-MX" altLang="zh-TW" sz="36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s-MX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Tsin-tsiànn ………</a:t>
            </a:r>
            <a:r>
              <a:rPr lang="es-MX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,</a:t>
            </a:r>
            <a:r>
              <a:rPr lang="zh-TW" altLang="zh-TW" sz="24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真正準準，射</a:t>
            </a:r>
            <a:r>
              <a:rPr lang="es-MX" altLang="zh-TW" sz="24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tio̍h</a:t>
            </a:r>
            <a:r>
              <a:rPr lang="zh-TW" altLang="zh-TW" sz="24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龍椅</a:t>
            </a:r>
            <a:r>
              <a:rPr lang="zh-TW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s-MX" altLang="zh-TW" sz="24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thia̍p-sû liān-si̍p</a:t>
            </a:r>
            <a:r>
              <a:rPr lang="zh-TW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br>
              <a:rPr lang="en-US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s-MX" altLang="zh-TW" sz="2400" b="1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Guá ē-hiáu liām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669" y="1578544"/>
            <a:ext cx="11407850" cy="4974656"/>
          </a:xfrm>
        </p:spPr>
        <p:txBody>
          <a:bodyPr>
            <a:noAutofit/>
          </a:bodyPr>
          <a:lstStyle/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Lē-kù1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Tsin-tsiànn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hó-hó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,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tshàng-tī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guân-uī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Lē-kù2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Tsin-tsiànn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ba̍t-ba̍t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, pau-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siunn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-á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té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Lē-kù3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Tsin-tsiànn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suànn-suànn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,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iā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kui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-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thôo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-kha.</a:t>
            </a:r>
          </a:p>
          <a:p>
            <a:pPr algn="l"/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Lē-kù4</a:t>
            </a:r>
            <a:r>
              <a:rPr lang="zh-TW" altLang="en-US" sz="4000" dirty="0">
                <a:latin typeface="台灣楷體" pitchFamily="2" charset="-120"/>
                <a:ea typeface="台灣楷體" pitchFamily="2" charset="-120"/>
              </a:rPr>
              <a:t>：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Tsin-tsiànn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tuì-tuì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,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tshāi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000" dirty="0" err="1">
                <a:latin typeface="台灣楷體" pitchFamily="2" charset="-120"/>
                <a:ea typeface="台灣楷體" pitchFamily="2" charset="-120"/>
              </a:rPr>
              <a:t>mn̂g-tshuì</a:t>
            </a:r>
            <a:r>
              <a:rPr lang="en-US" altLang="zh-TW" sz="4000" dirty="0">
                <a:latin typeface="台灣楷體" pitchFamily="2" charset="-120"/>
                <a:ea typeface="台灣楷體" pitchFamily="2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48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463" y="615026"/>
            <a:ext cx="10075932" cy="5530593"/>
          </a:xfrm>
        </p:spPr>
        <p:txBody>
          <a:bodyPr>
            <a:noAutofit/>
          </a:bodyPr>
          <a:lstStyle/>
          <a:p>
            <a:pPr algn="l"/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Ka-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kóng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dirty="0" err="1">
                <a:latin typeface="台灣楷體" pitchFamily="2" charset="-120"/>
                <a:ea typeface="台灣楷體" pitchFamily="2" charset="-120"/>
              </a:rPr>
              <a:t>khuànn-māi</a:t>
            </a:r>
            <a:r>
              <a:rPr lang="en-US" altLang="zh-TW" dirty="0">
                <a:latin typeface="台灣楷體" pitchFamily="2" charset="-120"/>
                <a:ea typeface="台灣楷體" pitchFamily="2" charset="-12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1.Tsin-tsiànn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tiām-tiām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,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khiā</a:t>
            </a:r>
            <a:r>
              <a:rPr lang="zh-TW" altLang="en-US" sz="3600" u="sng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tī</a:t>
            </a:r>
            <a:r>
              <a:rPr lang="zh-TW" altLang="en-US" sz="3600" u="sng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3600" u="sng" dirty="0" err="1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piah-pinn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zh-TW" sz="36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2.Tsin-tsiànn 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,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zh-TW" sz="36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3.Tsin-tsiànn 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,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zh-TW" sz="36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4.Tsin-tsiànn 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,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zh-TW" sz="36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algn="l">
              <a:lnSpc>
                <a:spcPct val="150000"/>
              </a:lnSpc>
            </a:pP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5.Tsin-tsiànn 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,</a:t>
            </a:r>
            <a:r>
              <a:rPr lang="es-MX" altLang="zh-TW" sz="3600" dirty="0">
                <a:solidFill>
                  <a:srgbClr val="FF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_______________</a:t>
            </a:r>
            <a:r>
              <a:rPr lang="es-MX" altLang="zh-TW" sz="36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zh-TW" sz="36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algn="l"/>
            <a:endParaRPr lang="en-US" altLang="zh-TW" sz="4400" dirty="0">
              <a:latin typeface="台灣楷體" pitchFamily="2" charset="-120"/>
              <a:ea typeface="台灣楷體" pitchFamily="2" charset="-120"/>
            </a:endParaRPr>
          </a:p>
          <a:p>
            <a:pPr algn="l"/>
            <a:endParaRPr lang="en-US" altLang="zh-TW" sz="4400" dirty="0">
              <a:latin typeface="台灣楷體" pitchFamily="2" charset="-120"/>
              <a:ea typeface="台灣楷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684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67846-4863-4C47-9262-A3BE71A13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6" y="3176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ts val="2500"/>
              </a:lnSpc>
            </a:pPr>
            <a:r>
              <a:rPr lang="es-MX" altLang="zh-TW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4.Liân-sióng</a:t>
            </a:r>
            <a:br>
              <a:rPr lang="zh-TW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s-MX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Tshâ-suann kòo-sū</a:t>
            </a:r>
            <a:endParaRPr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16F9C4-6038-4A2B-B2E9-09A54876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8" y="1019176"/>
            <a:ext cx="10848975" cy="5178424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Tshâ-suann tī Ko-hiông tshī-khu sai-pîng uá-hái ê sóo-tsāi, sī Ko-hiông siōng kuân ê suann, tsuè ko-hong hái-pua̍t 362 kong-tshioh, sī Ko-hiông ê “pó-suann”. I hông hō tsin-tsē ê miâ. Tánn-káu-suann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Ko-hiông-suann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ko-sua-suann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Tánn-kóo-suann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Tâi-kim 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Iâ-phóo suann/kâu-suann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Tshâ-suann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Siū-suann</a:t>
            </a:r>
            <a:r>
              <a:rPr lang="zh-TW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、</a:t>
            </a: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Bān-siū-suann………..</a:t>
            </a:r>
            <a:endParaRPr lang="zh-TW" altLang="zh-TW" sz="4000" kern="100" dirty="0"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endParaRPr lang="zh-TW" altLang="en-US" sz="4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8623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084B30-968F-4132-9238-96BB2655D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631825"/>
            <a:ext cx="10191750" cy="5594350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Bo̍k-tsiân lán kuàn-sì kóng--ê “Tshâ-suann”, thiann-kóng tī Hô-lân sî-tāi, tō-ū tsin-tsē lâng lâi tshò-tshâ. Tsia tû-khí miâ-tshing tsē í-guā, mā-ū tsē-tsē ê thuân-suat, kî-tiong siōng ū-miâ--ê tō-sī Lîm Tō-khiân “Tâi-kim” ê thuân-suat. Tshâ-suann hù-kīn sī MaKaTao tso̍k ê Tánn-káu-siā. Ko-hiông hō-tsòTánn-káu tō-sī án-ne lâi--ê.</a:t>
            </a:r>
            <a:endParaRPr lang="zh-TW" altLang="zh-TW" sz="4000" kern="100" dirty="0"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endParaRPr lang="zh-TW" altLang="en-US" sz="4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3613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53ADF2-1FFD-4FB7-B964-747A0510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5"/>
            <a:ext cx="10467975" cy="4351338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</a:pPr>
            <a:r>
              <a:rPr lang="es-MX" altLang="zh-TW" sz="4000" kern="100" dirty="0"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Thiann-kóng Lîm Tō-khiân beh tô-tsáu khì Lâm-iûnn tsìn-tsîng, uī-tio̍h beh siu-lí tsûn-á, thâi-sí tsiok-tsē Tánn-káu-siā guân-tsū-bîn, tshú in-ê hueh lâi tshat tsûn-pang, m̄-koh tsit-ê kòo-sū khiàm-khueh ū la̍t-ê tsìng-kù, iah-sī kā tòng-tsò thuân-suat tō-hó.</a:t>
            </a:r>
            <a:endParaRPr lang="zh-TW" altLang="zh-TW" sz="4000" kern="100" dirty="0"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endParaRPr lang="zh-TW" altLang="en-US" sz="4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660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D92D59-F561-466A-A63F-C29B694CE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7" y="491461"/>
            <a:ext cx="11325225" cy="5656553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Thuân-suat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Tō-khiân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tô-tsáu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lâi-kàu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Tánn-káu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ê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Tánn-káu-suann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ū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suann-tíng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khioh-tio̍h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tsi̍t-ki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sîn-tsìnn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Kun-su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Ngôo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puàn-sian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khut-tsí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it-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suàn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kóng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i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ū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hông-tè-miā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tsí-tiám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i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5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ke-thî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ê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sîn-tsìnn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ǹg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Pak-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kiann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khì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Hit-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tú-hó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tsiūnn-tiâu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ê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sî-tsūn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siā-sí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ē-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tàng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niá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-ping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khì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tshiúnn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hông-uī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en-US" sz="44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012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90D6BD-F4A0-41C5-8A48-9F58EB04C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578" y="1009561"/>
            <a:ext cx="10652843" cy="52007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Beh-khùn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tsìn-tsîng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kau-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tài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sió-muē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Kim-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liân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5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ke-thî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ài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kiò-tshénn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Kim-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liân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siūnn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kóng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khah-tsá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--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sí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hiann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-ko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ē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khah-tsá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tsò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buē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kàu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5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tshá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hōo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tshénn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khai-sí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thî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  <a:endParaRPr lang="zh-TW" altLang="en-US" sz="48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100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CA2110-8701-45DD-AE4E-090DE0248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701" y="613464"/>
            <a:ext cx="9808597" cy="57301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Tō-khiân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thiann-tio̍h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ke-thî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suî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peh-khí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Tsún-pī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hó-sè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sîn-tsìnn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khiú-khui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ǹg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Pak-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kiann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hong-hiòng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khì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Tsin-tsiànn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tsún-tsún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siā-tio̍h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liông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-í.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Khó-sioh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siunn-tsá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iáu-buē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tsiūnn-tiâu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Tsit-siann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m̄-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bô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tio̍h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, tian-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tò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tsai-iánn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tsìnn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sī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siáng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4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siā</a:t>
            </a:r>
            <a:r>
              <a:rPr lang="en-US" altLang="zh-TW" sz="4400" dirty="0">
                <a:latin typeface="台灣楷體" panose="02010604000101010101" pitchFamily="2" charset="-120"/>
                <a:ea typeface="台灣楷體" panose="02010604000101010101" pitchFamily="2" charset="-120"/>
              </a:rPr>
              <a:t>--ê.</a:t>
            </a:r>
          </a:p>
          <a:p>
            <a:pPr marL="0" indent="0">
              <a:lnSpc>
                <a:spcPct val="100000"/>
              </a:lnSpc>
              <a:buNone/>
            </a:pPr>
            <a:endParaRPr lang="zh-TW" altLang="en-US" sz="44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941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8554C7-1861-404E-96F3-369F3F9FB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995" y="1088142"/>
            <a:ext cx="10190259" cy="50935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Hông-tè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suî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phài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-ping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lâi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Tâi-uân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lia̍h-lâng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Lîm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Tō-khiân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tsí-hó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kè-sio̍k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tsáu-lōo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khì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Lâm-iûnn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Thiann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kóng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beh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tsáu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tsìn-tsîng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kā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18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nâ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pe̍h-gîn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tâi-tī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Tánn-káu-suann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Kiò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in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sió-muē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lâu-lo̍h-lâi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kòo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Tánn-káu-suann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tō-sī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tsit-má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 ê </a:t>
            </a:r>
            <a:r>
              <a:rPr lang="en-US" altLang="zh-TW" sz="48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Tshâ-suann</a:t>
            </a:r>
            <a:r>
              <a:rPr lang="en-US" altLang="zh-TW" sz="4800" dirty="0">
                <a:latin typeface="台灣楷體" panose="02010604000101010101" pitchFamily="2" charset="-120"/>
                <a:ea typeface="台灣楷體" panose="02010604000101010101" pitchFamily="2" charset="-120"/>
              </a:rPr>
              <a:t>.</a:t>
            </a:r>
          </a:p>
          <a:p>
            <a:pPr marL="0" indent="0">
              <a:buNone/>
            </a:pPr>
            <a:endParaRPr lang="zh-TW" altLang="en-US" sz="48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742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C628E8-9C66-45BE-9AA8-B64BF04BF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377" y="847615"/>
            <a:ext cx="6043323" cy="5473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1.</a:t>
            </a:r>
            <a:r>
              <a:rPr lang="en-US" altLang="zh-TW" sz="60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bué-kî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2.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thê-tok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3.</a:t>
            </a:r>
            <a:r>
              <a:rPr lang="en-US" altLang="zh-TW" sz="60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tui-sat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4.</a:t>
            </a:r>
            <a:r>
              <a:rPr lang="en-US" altLang="zh-TW" sz="60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thuân-suat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5.</a:t>
            </a:r>
            <a:r>
              <a:rPr lang="en-US" altLang="zh-TW" sz="60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sîn-tsìnn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endParaRPr lang="zh-TW" altLang="en-US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74BDBE1A-A14C-42A3-AF7B-8A11EE865FA3}"/>
              </a:ext>
            </a:extLst>
          </p:cNvPr>
          <p:cNvSpPr txBox="1">
            <a:spLocks/>
          </p:cNvSpPr>
          <p:nvPr/>
        </p:nvSpPr>
        <p:spPr>
          <a:xfrm>
            <a:off x="7477126" y="828455"/>
            <a:ext cx="3981450" cy="49091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1.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尾期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2.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提督</a:t>
            </a:r>
            <a:endParaRPr lang="en-US" altLang="zh-TW" sz="6000" dirty="0">
              <a:solidFill>
                <a:srgbClr val="000000"/>
              </a:solidFill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3.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追殺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4.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傳說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5.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神箭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endParaRPr lang="zh-TW" altLang="en-US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633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C628E8-9C66-45BE-9AA8-B64BF04BF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472" y="834666"/>
            <a:ext cx="6383903" cy="5783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6.</a:t>
            </a: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kun-su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7.</a:t>
            </a: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puàn-sian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8.</a:t>
            </a:r>
            <a:r>
              <a:rPr lang="en-US" altLang="zh-TW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tsí-tiám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9.</a:t>
            </a: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tsiūnn-tiâu</a:t>
            </a:r>
            <a:endParaRPr lang="en-US" altLang="zh-TW" sz="6000" dirty="0">
              <a:solidFill>
                <a:srgbClr val="000000"/>
              </a:solidFill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10. </a:t>
            </a:r>
            <a:r>
              <a:rPr lang="en-US" altLang="zh-TW" sz="6000" dirty="0" err="1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Lâm-iûnn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endParaRPr lang="zh-TW" altLang="en-US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74BDBE1A-A14C-42A3-AF7B-8A11EE865FA3}"/>
              </a:ext>
            </a:extLst>
          </p:cNvPr>
          <p:cNvSpPr txBox="1">
            <a:spLocks/>
          </p:cNvSpPr>
          <p:nvPr/>
        </p:nvSpPr>
        <p:spPr>
          <a:xfrm>
            <a:off x="7494766" y="847614"/>
            <a:ext cx="4377856" cy="5704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6.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軍師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7.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半仙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8.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指點</a:t>
            </a:r>
            <a:endParaRPr lang="en-US" altLang="zh-TW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latin typeface="台灣楷體" panose="02010604000101010101" pitchFamily="2" charset="-120"/>
                <a:ea typeface="台灣楷體" panose="02010604000101010101" pitchFamily="2" charset="-120"/>
              </a:rPr>
              <a:t>9.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上朝</a:t>
            </a:r>
            <a:endParaRPr lang="en-US" altLang="zh-TW" sz="6000" dirty="0">
              <a:solidFill>
                <a:srgbClr val="000000"/>
              </a:solidFill>
              <a:latin typeface="台灣楷體" panose="02010604000101010101" pitchFamily="2" charset="-120"/>
              <a:ea typeface="台灣楷體" panose="02010604000101010101" pitchFamily="2" charset="-120"/>
            </a:endParaRPr>
          </a:p>
          <a:p>
            <a:pPr marL="0" indent="0">
              <a:buNone/>
            </a:pPr>
            <a:r>
              <a:rPr lang="en-US" altLang="zh-TW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10.</a:t>
            </a:r>
            <a:r>
              <a:rPr lang="zh-TW" altLang="en-US" sz="60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</a:rPr>
              <a:t>南洋</a:t>
            </a:r>
            <a:endParaRPr lang="zh-TW" altLang="en-US" sz="60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479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1" descr="“林道乾 海盜”的图片搜索结果">
            <a:extLst>
              <a:ext uri="{FF2B5EF4-FFF2-40B4-BE49-F238E27FC236}">
                <a16:creationId xmlns:a16="http://schemas.microsoft.com/office/drawing/2014/main" id="{D5DC3A4B-9ACB-46A8-B1A9-7F5A558F2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69" y="1866106"/>
            <a:ext cx="5567615" cy="31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圖片 10" descr="“林道乾 海盜”的图片搜索结果">
            <a:extLst>
              <a:ext uri="{FF2B5EF4-FFF2-40B4-BE49-F238E27FC236}">
                <a16:creationId xmlns:a16="http://schemas.microsoft.com/office/drawing/2014/main" id="{11DE02AA-78F6-454A-B3C8-BE666F3D3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292" y="2172494"/>
            <a:ext cx="5737739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51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D19D6-55BE-4598-A906-6CA95587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371" y="76199"/>
            <a:ext cx="6051254" cy="766763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3.Lán 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lâi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liān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kang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-hu</a:t>
            </a:r>
            <a:br>
              <a:rPr lang="en-US" altLang="zh-TW" sz="2400" dirty="0">
                <a:latin typeface="台灣楷體" pitchFamily="2" charset="-120"/>
                <a:ea typeface="台灣楷體" pitchFamily="2" charset="-120"/>
              </a:rPr>
            </a:b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3-1 ……ū-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tī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……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khioh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2400" dirty="0" err="1">
                <a:latin typeface="台灣楷體" pitchFamily="2" charset="-120"/>
                <a:ea typeface="台灣楷體" pitchFamily="2" charset="-120"/>
              </a:rPr>
              <a:t>tio̍h</a:t>
            </a:r>
            <a:r>
              <a:rPr lang="en-US" altLang="zh-TW" sz="2400" dirty="0">
                <a:latin typeface="台灣楷體" pitchFamily="2" charset="-120"/>
                <a:ea typeface="台灣楷體" pitchFamily="2" charset="-120"/>
              </a:rPr>
              <a:t> …….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5487" y="842962"/>
            <a:ext cx="7548563" cy="5872163"/>
          </a:xfrm>
        </p:spPr>
        <p:txBody>
          <a:bodyPr>
            <a:noAutofit/>
          </a:bodyPr>
          <a:lstStyle/>
          <a:p>
            <a:pPr algn="l"/>
            <a:r>
              <a:rPr lang="en-US" altLang="zh-TW" sz="2800" dirty="0" err="1">
                <a:latin typeface="台灣楷體" pitchFamily="2" charset="-120"/>
                <a:ea typeface="台灣楷體" pitchFamily="2" charset="-120"/>
              </a:rPr>
              <a:t>Guá</a:t>
            </a:r>
            <a:r>
              <a:rPr lang="en-US" altLang="zh-TW" sz="2800" dirty="0">
                <a:latin typeface="台灣楷體" pitchFamily="2" charset="-120"/>
                <a:ea typeface="台灣楷體" pitchFamily="2" charset="-120"/>
              </a:rPr>
              <a:t> ē-</a:t>
            </a:r>
            <a:r>
              <a:rPr lang="en-US" altLang="zh-TW" sz="2800" dirty="0" err="1">
                <a:latin typeface="台灣楷體" pitchFamily="2" charset="-120"/>
                <a:ea typeface="台灣楷體" pitchFamily="2" charset="-120"/>
              </a:rPr>
              <a:t>hiáu</a:t>
            </a:r>
            <a:r>
              <a:rPr lang="en-US" altLang="zh-TW" sz="2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2800" dirty="0" err="1">
                <a:latin typeface="台灣楷體" pitchFamily="2" charset="-120"/>
                <a:ea typeface="台灣楷體" pitchFamily="2" charset="-120"/>
              </a:rPr>
              <a:t>liām</a:t>
            </a:r>
            <a:endParaRPr lang="en-US" altLang="zh-TW" sz="2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s-MX" altLang="zh-TW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Lē-kù1</a:t>
            </a:r>
            <a:r>
              <a:rPr lang="zh-TW" altLang="es-MX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：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Guá ū-tī hué-tshia tíng </a:t>
            </a:r>
          </a:p>
          <a:p>
            <a:pPr algn="l"/>
            <a:r>
              <a:rPr lang="zh-TW" altLang="en-US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      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khioh tio̍h tsi̍t-kha kha-báng.</a:t>
            </a:r>
          </a:p>
          <a:p>
            <a:pPr algn="l"/>
            <a:r>
              <a:rPr lang="es-MX" altLang="zh-TW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Lē-kù2</a:t>
            </a:r>
            <a:r>
              <a:rPr lang="zh-TW" altLang="es-MX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：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Lāu-su ū-tī kàu-sik </a:t>
            </a:r>
          </a:p>
          <a:p>
            <a:pPr algn="l"/>
            <a:r>
              <a:rPr lang="zh-TW" altLang="en-US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      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khioh tio̍h tsi̍t niá hiû-á.</a:t>
            </a:r>
          </a:p>
          <a:p>
            <a:pPr algn="l"/>
            <a:r>
              <a:rPr lang="es-MX" altLang="zh-TW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Lē-kù3</a:t>
            </a:r>
            <a:r>
              <a:rPr lang="zh-TW" altLang="es-MX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：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Sió-muē ū-tī ūn-tōng-tiânn </a:t>
            </a:r>
          </a:p>
          <a:p>
            <a:pPr algn="l"/>
            <a:r>
              <a:rPr lang="zh-TW" altLang="en-US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      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khioh tio̍h tsi̍t-lia̍p-kiû.</a:t>
            </a:r>
          </a:p>
          <a:p>
            <a:pPr algn="l"/>
            <a:r>
              <a:rPr lang="es-MX" altLang="zh-TW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Lē-kù4</a:t>
            </a:r>
            <a:r>
              <a:rPr lang="zh-TW" altLang="es-MX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：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A-lûn ū-tī lōo-nih </a:t>
            </a:r>
          </a:p>
          <a:p>
            <a:pPr algn="l"/>
            <a:r>
              <a:rPr lang="zh-TW" altLang="en-US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    </a:t>
            </a:r>
            <a:r>
              <a:rPr lang="es-MX" altLang="zh-TW" sz="3600" kern="100" dirty="0">
                <a:latin typeface="台灣楷體" panose="02010604000101010101" pitchFamily="2" charset="-120"/>
                <a:ea typeface="台灣楷體" panose="02010604000101010101" pitchFamily="2" charset="-120"/>
              </a:rPr>
              <a:t>khioh tio̍h tsi̍t-tsí-tsînn.</a:t>
            </a:r>
          </a:p>
        </p:txBody>
      </p:sp>
    </p:spTree>
    <p:extLst>
      <p:ext uri="{BB962C8B-B14F-4D97-AF65-F5344CB8AC3E}">
        <p14:creationId xmlns:p14="http://schemas.microsoft.com/office/powerpoint/2010/main" val="312532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893</Words>
  <Application>Microsoft Office PowerPoint</Application>
  <PresentationFormat>寬螢幕</PresentationFormat>
  <Paragraphs>75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台灣楷體</vt:lpstr>
      <vt:lpstr>Arial</vt:lpstr>
      <vt:lpstr>Calibri</vt:lpstr>
      <vt:lpstr>Calibri Light</vt:lpstr>
      <vt:lpstr>Times New Roman</vt:lpstr>
      <vt:lpstr>Office 佈景主題</vt:lpstr>
      <vt:lpstr>Tē 9 khò Bîn-kan Kòo-sū ~Lîm Tō-khiân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3.Lán lâi liān kang-hu 3-1 ……ū-tī……khioh tio̍h …….</vt:lpstr>
      <vt:lpstr>Ka-tī kóng khuànn-māi </vt:lpstr>
      <vt:lpstr>3-2  Buē-kàu…tō kā…hōo… Guá ē-hiáu liām</vt:lpstr>
      <vt:lpstr>PowerPoint 簡報</vt:lpstr>
      <vt:lpstr> 3-3 Tsin-tsiànn ………,真正準準，射tio̍h龍椅（thia̍p-sû liān-si̍p） Guá ē-hiáu liām</vt:lpstr>
      <vt:lpstr>PowerPoint 簡報</vt:lpstr>
      <vt:lpstr>4.Liân-sióng Tshâ-suann kòo-sū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煎甜粿</dc:title>
  <dc:creator>淑貞 胡</dc:creator>
  <cp:lastModifiedBy>淑貞 胡</cp:lastModifiedBy>
  <cp:revision>178</cp:revision>
  <dcterms:created xsi:type="dcterms:W3CDTF">2020-09-09T01:35:59Z</dcterms:created>
  <dcterms:modified xsi:type="dcterms:W3CDTF">2021-05-20T00:12:33Z</dcterms:modified>
</cp:coreProperties>
</file>