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2" r:id="rId5"/>
    <p:sldId id="278" r:id="rId6"/>
    <p:sldId id="258" r:id="rId7"/>
    <p:sldId id="288" r:id="rId8"/>
    <p:sldId id="289" r:id="rId9"/>
    <p:sldId id="259" r:id="rId10"/>
    <p:sldId id="279" r:id="rId11"/>
    <p:sldId id="261" r:id="rId12"/>
    <p:sldId id="280" r:id="rId13"/>
    <p:sldId id="260" r:id="rId14"/>
    <p:sldId id="281" r:id="rId15"/>
    <p:sldId id="273" r:id="rId16"/>
    <p:sldId id="262" r:id="rId17"/>
    <p:sldId id="263" r:id="rId18"/>
    <p:sldId id="264" r:id="rId19"/>
    <p:sldId id="265" r:id="rId20"/>
    <p:sldId id="266" r:id="rId21"/>
    <p:sldId id="267" r:id="rId22"/>
    <p:sldId id="282" r:id="rId23"/>
    <p:sldId id="283" r:id="rId24"/>
    <p:sldId id="276" r:id="rId25"/>
    <p:sldId id="269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淑貞 胡" initials="淑貞" lastIdx="1" clrIdx="0">
    <p:extLst>
      <p:ext uri="{19B8F6BF-5375-455C-9EA6-DF929625EA0E}">
        <p15:presenceInfo xmlns:p15="http://schemas.microsoft.com/office/powerpoint/2012/main" userId="daec5f97cc0d01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D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A6C71D-BE03-4CCB-92A4-A27BEADD8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8156135-8573-4725-9AB3-2FFD2D0F3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2C515A-DF94-48C8-AB06-66CA80C2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5EF5-79AB-4307-91B4-32FE5C3C291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6A0185-6974-43E0-BBAB-2987D49A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83D8CE-185F-42DB-B8E0-DBCCE8C6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9415-52D1-4ED8-9089-AD5710074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021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8FA83D-F51F-4364-9AC1-EAD811300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1FCFFC3-A4DB-4FA8-A525-7B177652F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19B97E-3FAB-49D2-99FE-F25CA5CE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5EF5-79AB-4307-91B4-32FE5C3C291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CB4753-39AD-4C3D-AD3D-A2510C06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8D02093-B435-4186-88A6-0C52AA236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9415-52D1-4ED8-9089-AD5710074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07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4AF891F-7002-4D07-83E3-D1BEF861AE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6B8328B-8334-4310-8B72-EC98F8C0E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8448C8-3EEB-4411-8876-716B2F12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5EF5-79AB-4307-91B4-32FE5C3C291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9699B4-D810-481A-B3B2-F16C1C19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3FFCD46-9DA5-48B1-A945-34DA87DD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9415-52D1-4ED8-9089-AD5710074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54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CE8568-A758-4F4D-AB3B-66687F69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C1B06E-40F0-40F6-91CD-B041603B2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B761D3-DFAC-4989-8D90-1285CBBB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5EF5-79AB-4307-91B4-32FE5C3C291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6AD43D-CE7F-4C49-94E0-2FC0A4F0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CD80E6-5E3B-497D-97C2-5C10D2F8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9415-52D1-4ED8-9089-AD5710074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3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51D36F-19EB-4976-B133-0DFD822D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8048EF6-9D25-4D14-9946-D92868DC9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5A9F27-435E-4109-A038-AB4A58C4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5EF5-79AB-4307-91B4-32FE5C3C291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594343-1447-444E-9179-17E64AF4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A39D2F-627C-4FDE-8F16-3165EED1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9415-52D1-4ED8-9089-AD5710074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0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AF0848-6315-424E-B8F1-22EC848C4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A7B6CE-DEA6-405C-95CE-4E609A6D6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D053D0-E992-463D-9B12-AF9A38EDE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770BD1-A447-4FA8-83AF-368A656A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5EF5-79AB-4307-91B4-32FE5C3C291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D668338-8F1E-4647-84B2-5D757D3B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DD478BF-D366-4392-9B7E-70997001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9415-52D1-4ED8-9089-AD5710074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01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68F0D8-5FAC-4978-9068-79AD8DF2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985FAE3-3736-406B-AD35-C9B47835D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057AED1-F59C-450E-82CC-2FC86C312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B20029D-7A81-47A2-8556-6E94FB68E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E81B373-2D3B-483E-AB77-4074C2FF4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658DFB8-704D-4974-A3F5-FA2A5B465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5EF5-79AB-4307-91B4-32FE5C3C291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43CFED7-7EAD-45B4-A9AB-6B406867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821926F-B83E-498B-B6D3-2C7ADF59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9415-52D1-4ED8-9089-AD5710074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57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F51838-FD36-4418-A06A-2E07229B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D3C7C61-559C-40A8-9E8C-05602DB9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5EF5-79AB-4307-91B4-32FE5C3C291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0E45EB7-DE7A-4B1C-A404-F43E3A57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E59AF8F-580B-44B9-82C1-4FCC3279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9415-52D1-4ED8-9089-AD5710074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6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CFD26C2-3C8A-4C1D-9069-5B8FBD72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5EF5-79AB-4307-91B4-32FE5C3C291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DDDB858-6622-4676-BA85-5B2E43EB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632009-25B6-4760-BA99-C82E64AA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9415-52D1-4ED8-9089-AD5710074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10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EAE9B7-F373-463F-8F71-9D97CA89D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BBDA04-E60F-44C5-BFEE-11EBCB68F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BEB3DFD-56D0-4BC8-A969-BF872ADEA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D1BB4F6-F41E-42A4-9551-C9116092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5EF5-79AB-4307-91B4-32FE5C3C291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2F8D356-DE48-403D-BC89-45D4F336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50F2B0-65A2-4251-9283-F0ED8270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9415-52D1-4ED8-9089-AD5710074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95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286DD2-43DC-422D-A194-E517C0B7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99AB294-EEF9-4ECE-98BA-402B196EC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B6021CC-A3D5-4034-8671-3CF39EB23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23C5D5-3F3F-475C-96F5-47AAD303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5EF5-79AB-4307-91B4-32FE5C3C291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509FEDE-6027-465A-A8A5-85FC3499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72F7D7B-2EF6-4B07-A9B4-F89C3B53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9415-52D1-4ED8-9089-AD5710074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659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EF56F96-B3E7-49AB-9C2E-B9FD9B9A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FB2AE7-01B1-4592-9436-F28F78E2A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306DB38-FCD3-4870-AFB6-F1021D7FE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5EF5-79AB-4307-91B4-32FE5C3C291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5078FF-044F-40A9-983C-B9C8EF56E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8E31A1-B87C-445B-8A70-A1C6D132F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A9415-52D1-4ED8-9089-AD5710074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0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797572-27BF-40B9-9D64-2D90C3AAE8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C146AC-E472-476B-AB6F-E319252410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38AD970-4338-461C-ACB0-000049379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41" t="18079" r="35678" b="5537"/>
          <a:stretch/>
        </p:blipFill>
        <p:spPr>
          <a:xfrm>
            <a:off x="3626602" y="0"/>
            <a:ext cx="4849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18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B110B1-7504-433C-AEC1-3DDBB5B3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109C86-9747-4571-88B6-CB5105982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B77D24A-B31A-4894-A486-627881A33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14" t="54111" r="25763" b="17342"/>
          <a:stretch/>
        </p:blipFill>
        <p:spPr>
          <a:xfrm>
            <a:off x="0" y="1396508"/>
            <a:ext cx="12131758" cy="406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13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48C9B79-33D4-407F-8F59-E48A89DCE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10" t="19435" r="26145" b="5762"/>
          <a:stretch/>
        </p:blipFill>
        <p:spPr>
          <a:xfrm>
            <a:off x="2774197" y="24162"/>
            <a:ext cx="7293099" cy="6858000"/>
          </a:xfrm>
          <a:prstGeom prst="rect">
            <a:avLst/>
          </a:prstGeom>
        </p:spPr>
      </p:pic>
      <p:sp>
        <p:nvSpPr>
          <p:cNvPr id="8" name="內容版面配置區 3">
            <a:extLst>
              <a:ext uri="{FF2B5EF4-FFF2-40B4-BE49-F238E27FC236}">
                <a16:creationId xmlns:a16="http://schemas.microsoft.com/office/drawing/2014/main" id="{B0EC0D2B-3D12-4A5F-B2CB-DD673809DAE6}"/>
              </a:ext>
            </a:extLst>
          </p:cNvPr>
          <p:cNvSpPr txBox="1">
            <a:spLocks/>
          </p:cNvSpPr>
          <p:nvPr/>
        </p:nvSpPr>
        <p:spPr>
          <a:xfrm>
            <a:off x="628471" y="144732"/>
            <a:ext cx="2868479" cy="6616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48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zh-TW" altLang="en-US" sz="48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落雨</a:t>
            </a:r>
            <a:endParaRPr lang="en-US" altLang="zh-TW" sz="48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zh-TW" altLang="en-US" sz="48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好天</a:t>
            </a:r>
            <a:endParaRPr lang="en-US" altLang="zh-TW" sz="48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endParaRPr lang="en-US" altLang="zh-TW" sz="48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zh-TW" altLang="en-US" sz="48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𨑨迌</a:t>
            </a:r>
            <a:r>
              <a:rPr lang="en-US" altLang="zh-TW" sz="48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</a:p>
          <a:p>
            <a:r>
              <a:rPr lang="zh-TW" altLang="en-US" sz="48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讀冊</a:t>
            </a:r>
            <a:endParaRPr lang="en-US" altLang="zh-TW" sz="48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endParaRPr lang="zh-TW" altLang="en-US" sz="48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zh-TW" altLang="en-US" sz="48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藏水沬</a:t>
            </a:r>
            <a:endParaRPr lang="en-US" altLang="zh-TW" sz="48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9" name="內容版面配置區 3">
            <a:extLst>
              <a:ext uri="{FF2B5EF4-FFF2-40B4-BE49-F238E27FC236}">
                <a16:creationId xmlns:a16="http://schemas.microsoft.com/office/drawing/2014/main" id="{033E69AA-31EE-4093-8E5A-51F676BBFEDC}"/>
              </a:ext>
            </a:extLst>
          </p:cNvPr>
          <p:cNvSpPr txBox="1">
            <a:spLocks/>
          </p:cNvSpPr>
          <p:nvPr/>
        </p:nvSpPr>
        <p:spPr>
          <a:xfrm>
            <a:off x="9731643" y="120569"/>
            <a:ext cx="2868479" cy="6616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48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zh-TW" altLang="en-US" sz="48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食麵</a:t>
            </a:r>
            <a:endParaRPr lang="en-US" altLang="zh-TW" sz="48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endParaRPr lang="en-US" altLang="zh-TW" sz="48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endParaRPr lang="en-US" altLang="zh-TW" sz="48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zh-TW" altLang="en-US" sz="48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食飯</a:t>
            </a:r>
          </a:p>
          <a:p>
            <a:pPr marL="0" indent="0">
              <a:buNone/>
            </a:pPr>
            <a:r>
              <a:rPr lang="en-US" altLang="zh-TW" sz="48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</a:p>
          <a:p>
            <a:r>
              <a:rPr lang="zh-TW" altLang="en-US" sz="48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𬦰山</a:t>
            </a:r>
            <a:endParaRPr lang="en-US" altLang="zh-TW" sz="48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250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CB6FD1A-C2CD-4D21-9A1C-46785C7E7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559" y="249803"/>
            <a:ext cx="4353733" cy="6616861"/>
          </a:xfrm>
        </p:spPr>
        <p:txBody>
          <a:bodyPr>
            <a:noAutofit/>
          </a:bodyPr>
          <a:lstStyle/>
          <a:p>
            <a:pPr algn="l"/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lo</a:t>
            </a:r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aigiUnicode"/>
              </a:rPr>
              <a:t>̍</a:t>
            </a:r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h-hōo</a:t>
            </a:r>
            <a:r>
              <a:rPr lang="en-US" altLang="zh-TW" sz="4800" b="0" i="0" u="none" strike="noStrike" baseline="0" dirty="0">
                <a:solidFill>
                  <a:srgbClr val="000000"/>
                </a:solidFill>
                <a:latin typeface="TimesNewRomanPSMT"/>
              </a:rPr>
              <a:t> </a:t>
            </a:r>
          </a:p>
          <a:p>
            <a:pPr algn="l"/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hó-thinn</a:t>
            </a:r>
            <a:endParaRPr lang="en-US" altLang="zh-TW" sz="4800" b="0" i="0" u="none" strike="noStrike" baseline="0" dirty="0">
              <a:solidFill>
                <a:srgbClr val="000000"/>
              </a:solidFill>
              <a:latin typeface="TimesNewRomanPSMT"/>
            </a:endParaRPr>
          </a:p>
          <a:p>
            <a:pPr algn="l"/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tshàng-tsuí-bī</a:t>
            </a:r>
            <a:r>
              <a:rPr lang="en-US" altLang="zh-TW" sz="4800" b="0" i="0" u="none" strike="noStrike" baseline="0" dirty="0">
                <a:solidFill>
                  <a:srgbClr val="000000"/>
                </a:solidFill>
                <a:latin typeface="TimesNewRomanPSMT"/>
              </a:rPr>
              <a:t> </a:t>
            </a:r>
          </a:p>
          <a:p>
            <a:pPr algn="l"/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peh-suann</a:t>
            </a:r>
            <a:endParaRPr lang="en-US" altLang="zh-TW" sz="4800" b="0" i="0" u="none" strike="noStrike" baseline="0" dirty="0">
              <a:solidFill>
                <a:srgbClr val="000000"/>
              </a:solidFill>
              <a:latin typeface="TimesNewRomanPSMT"/>
            </a:endParaRPr>
          </a:p>
          <a:p>
            <a:pPr algn="l"/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tshit-thô</a:t>
            </a:r>
            <a:r>
              <a:rPr lang="en-US" altLang="zh-TW" sz="4800" b="0" i="0" u="none" strike="noStrike" baseline="0" dirty="0">
                <a:solidFill>
                  <a:srgbClr val="000000"/>
                </a:solidFill>
                <a:latin typeface="TimesNewRomanPSMT"/>
              </a:rPr>
              <a:t> </a:t>
            </a:r>
          </a:p>
          <a:p>
            <a:pPr algn="l"/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tha</a:t>
            </a:r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aigiUnicode"/>
              </a:rPr>
              <a:t>̍</a:t>
            </a:r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k-tsheh</a:t>
            </a:r>
            <a:r>
              <a:rPr lang="en-US" altLang="zh-TW" sz="4800" b="0" i="0" u="none" strike="noStrike" baseline="0" dirty="0">
                <a:solidFill>
                  <a:srgbClr val="000000"/>
                </a:solidFill>
                <a:latin typeface="TimesNewRomanPSMT"/>
              </a:rPr>
              <a:t> </a:t>
            </a:r>
          </a:p>
          <a:p>
            <a:pPr algn="l"/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tsia</a:t>
            </a:r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aigiUnicode"/>
              </a:rPr>
              <a:t>̍</a:t>
            </a:r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h</a:t>
            </a:r>
            <a:r>
              <a:rPr lang="en-US" altLang="zh-TW" sz="4800" b="0" i="0" u="none" strike="noStrike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pn</a:t>
            </a:r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aigiUnicode"/>
              </a:rPr>
              <a:t>̄</a:t>
            </a:r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g</a:t>
            </a:r>
            <a:endParaRPr lang="en-US" altLang="zh-TW" sz="4800" b="0" i="0" u="none" strike="noStrike" baseline="0" dirty="0">
              <a:solidFill>
                <a:srgbClr val="000000"/>
              </a:solidFill>
              <a:latin typeface="TimesNewRomanPSMT"/>
            </a:endParaRPr>
          </a:p>
          <a:p>
            <a:pPr algn="l"/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tsia</a:t>
            </a:r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aigiUnicode"/>
              </a:rPr>
              <a:t>̍</a:t>
            </a:r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h</a:t>
            </a:r>
            <a:r>
              <a:rPr lang="en-US" altLang="zh-TW" sz="4800" b="0" i="0" u="none" strike="noStrike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mī</a:t>
            </a:r>
            <a:endParaRPr lang="en-US" altLang="zh-TW" sz="4800" b="0" i="0" u="none" strike="noStrike" baseline="0" dirty="0">
              <a:solidFill>
                <a:srgbClr val="000000"/>
              </a:solidFill>
              <a:latin typeface="TimesNewRomanPSMT"/>
            </a:endParaRPr>
          </a:p>
        </p:txBody>
      </p:sp>
      <p:sp>
        <p:nvSpPr>
          <p:cNvPr id="3" name="內容版面配置區 3">
            <a:extLst>
              <a:ext uri="{FF2B5EF4-FFF2-40B4-BE49-F238E27FC236}">
                <a16:creationId xmlns:a16="http://schemas.microsoft.com/office/drawing/2014/main" id="{E16C6CC2-BF02-47A3-981D-C65E10CA6832}"/>
              </a:ext>
            </a:extLst>
          </p:cNvPr>
          <p:cNvSpPr txBox="1">
            <a:spLocks/>
          </p:cNvSpPr>
          <p:nvPr/>
        </p:nvSpPr>
        <p:spPr>
          <a:xfrm>
            <a:off x="7484389" y="241139"/>
            <a:ext cx="2868479" cy="6616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落雨</a:t>
            </a:r>
            <a:endParaRPr lang="en-US" altLang="zh-TW" sz="48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zh-TW" altLang="en-US" sz="48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好天</a:t>
            </a:r>
            <a:endParaRPr lang="en-US" altLang="zh-TW" sz="48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zh-TW" altLang="en-US" sz="48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藏水沬</a:t>
            </a:r>
            <a:r>
              <a:rPr lang="en-US" altLang="zh-TW" sz="48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</a:p>
          <a:p>
            <a:r>
              <a:rPr lang="zh-TW" altLang="en-US" sz="48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𬦰山</a:t>
            </a:r>
            <a:endParaRPr lang="en-US" altLang="zh-TW" sz="48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zh-TW" altLang="en-US" sz="48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𨑨迌</a:t>
            </a:r>
            <a:r>
              <a:rPr lang="en-US" altLang="zh-TW" sz="48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</a:p>
          <a:p>
            <a:r>
              <a:rPr lang="zh-TW" altLang="en-US" sz="48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讀冊</a:t>
            </a:r>
            <a:endParaRPr lang="en-US" altLang="zh-TW" sz="48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zh-TW" altLang="en-US" sz="48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食飯</a:t>
            </a:r>
            <a:endParaRPr lang="en-US" altLang="zh-TW" sz="48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zh-TW" altLang="en-US" sz="48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食麵</a:t>
            </a:r>
            <a:endParaRPr lang="en-US" altLang="zh-TW" sz="48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362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CB6FD1A-C2CD-4D21-9A1C-46785C7E7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458" y="365124"/>
            <a:ext cx="11804542" cy="6345641"/>
          </a:xfrm>
        </p:spPr>
        <p:txBody>
          <a:bodyPr>
            <a:noAutofit/>
          </a:bodyPr>
          <a:lstStyle/>
          <a:p>
            <a:pPr algn="l"/>
            <a:r>
              <a:rPr lang="en-US" altLang="zh-TW" sz="2400" b="1" i="0" u="none" strike="noStrike" baseline="0" dirty="0">
                <a:solidFill>
                  <a:srgbClr val="69318F"/>
                </a:solidFill>
                <a:latin typeface="TimesNewRomanPS-BoldMT"/>
              </a:rPr>
              <a:t>Ka-</a:t>
            </a:r>
            <a:r>
              <a:rPr lang="en-US" altLang="zh-TW" sz="2400" b="1" i="0" u="none" strike="noStrike" baseline="0" dirty="0" err="1">
                <a:solidFill>
                  <a:srgbClr val="69318F"/>
                </a:solidFill>
                <a:latin typeface="TimesNewRomanPS-BoldMT"/>
              </a:rPr>
              <a:t>tī</a:t>
            </a:r>
            <a:r>
              <a:rPr lang="en-US" altLang="zh-TW" sz="2400" b="1" i="0" u="none" strike="noStrike" baseline="0" dirty="0">
                <a:solidFill>
                  <a:srgbClr val="69318F"/>
                </a:solidFill>
                <a:latin typeface="TimesNewRomanPS-BoldMT"/>
              </a:rPr>
              <a:t> </a:t>
            </a:r>
            <a:r>
              <a:rPr lang="en-US" altLang="zh-TW" sz="2400" b="1" i="0" u="none" strike="noStrike" baseline="0" dirty="0" err="1">
                <a:solidFill>
                  <a:srgbClr val="69318F"/>
                </a:solidFill>
                <a:latin typeface="TimesNewRomanPS-BoldMT"/>
              </a:rPr>
              <a:t>kóng</a:t>
            </a:r>
            <a:r>
              <a:rPr lang="en-US" altLang="zh-TW" sz="2400" b="1" i="0" u="none" strike="noStrike" baseline="0" dirty="0">
                <a:solidFill>
                  <a:srgbClr val="69318F"/>
                </a:solidFill>
                <a:latin typeface="TimesNewRomanPS-BoldMT"/>
              </a:rPr>
              <a:t> </a:t>
            </a:r>
            <a:r>
              <a:rPr lang="en-US" altLang="zh-TW" sz="2400" b="1" i="0" u="none" strike="noStrike" baseline="0" dirty="0" err="1">
                <a:solidFill>
                  <a:srgbClr val="69318F"/>
                </a:solidFill>
                <a:latin typeface="TimesNewRomanPS-BoldMT"/>
              </a:rPr>
              <a:t>khuànn-māi</a:t>
            </a:r>
            <a:endParaRPr lang="en-US" altLang="zh-TW" sz="4400" b="1" i="0" u="none" strike="noStrike" baseline="0" dirty="0">
              <a:solidFill>
                <a:srgbClr val="009A44"/>
              </a:solidFill>
              <a:latin typeface="TimesNewRomanPS-BoldMT"/>
            </a:endParaRPr>
          </a:p>
          <a:p>
            <a:pPr marL="0" indent="0" algn="l">
              <a:buNone/>
            </a:pPr>
            <a:r>
              <a:rPr lang="en-US" altLang="zh-TW" sz="5400" b="0" i="0" u="none" strike="noStrike" baseline="0" dirty="0" err="1">
                <a:solidFill>
                  <a:srgbClr val="009A44"/>
                </a:solidFill>
                <a:latin typeface="TimesNewRomanPSMT"/>
              </a:rPr>
              <a:t>1.Liâm</a:t>
            </a:r>
            <a:r>
              <a:rPr lang="en-US" altLang="zh-TW" sz="5400" b="0" i="0" u="none" strike="noStrike" baseline="0" dirty="0">
                <a:solidFill>
                  <a:srgbClr val="009A44"/>
                </a:solidFill>
                <a:latin typeface="TimesNewRomanPSMT"/>
              </a:rPr>
              <a:t>-mi </a:t>
            </a:r>
            <a:r>
              <a:rPr lang="en-US" altLang="zh-TW" sz="5400" b="0" i="0" u="none" strike="noStrike" baseline="0" dirty="0" err="1">
                <a:solidFill>
                  <a:srgbClr val="000000"/>
                </a:solidFill>
                <a:latin typeface="TimesNewRomanPSMT"/>
              </a:rPr>
              <a:t>siōnn-beh</a:t>
            </a:r>
            <a:endParaRPr lang="en-US" altLang="zh-TW" sz="5400" b="0" i="0" u="none" strike="noStrike" baseline="0" dirty="0">
              <a:solidFill>
                <a:srgbClr val="000000"/>
              </a:solidFill>
              <a:latin typeface="TimesNewRomanPSMT"/>
            </a:endParaRPr>
          </a:p>
          <a:p>
            <a:pPr marL="0" indent="0" algn="l">
              <a:buNone/>
            </a:pPr>
            <a:r>
              <a:rPr lang="en-US" altLang="zh-TW" sz="5400" b="0" i="0" u="none" strike="noStrike" baseline="0" dirty="0" err="1">
                <a:solidFill>
                  <a:srgbClr val="009A44"/>
                </a:solidFill>
                <a:latin typeface="TimesNewRomanPSMT"/>
              </a:rPr>
              <a:t>liâm</a:t>
            </a:r>
            <a:r>
              <a:rPr lang="en-US" altLang="zh-TW" sz="5400" b="0" i="0" u="none" strike="noStrike" baseline="0" dirty="0">
                <a:solidFill>
                  <a:srgbClr val="009A44"/>
                </a:solidFill>
                <a:latin typeface="TimesNewRomanPSMT"/>
              </a:rPr>
              <a:t>-mi </a:t>
            </a:r>
            <a:r>
              <a:rPr lang="en-US" altLang="zh-TW" sz="5400" b="0" i="0" u="none" strike="noStrike" baseline="0" dirty="0" err="1">
                <a:solidFill>
                  <a:srgbClr val="000000"/>
                </a:solidFill>
                <a:latin typeface="TimesNewRomanPSMT"/>
              </a:rPr>
              <a:t>siōnn-beh</a:t>
            </a:r>
            <a:r>
              <a:rPr lang="en-US" altLang="zh-TW" sz="5400" b="0" i="0" u="none" strike="noStrike" baseline="0" dirty="0">
                <a:solidFill>
                  <a:srgbClr val="000000"/>
                </a:solidFill>
                <a:latin typeface="TimesNewRomanPSMT"/>
              </a:rPr>
              <a:t> .</a:t>
            </a:r>
          </a:p>
          <a:p>
            <a:pPr marL="0" indent="0" algn="l">
              <a:buNone/>
            </a:pPr>
            <a:r>
              <a:rPr lang="en-US" altLang="zh-TW" sz="5400" b="0" i="0" u="none" strike="noStrike" baseline="0" dirty="0" err="1">
                <a:solidFill>
                  <a:srgbClr val="009A44"/>
                </a:solidFill>
                <a:latin typeface="TimesNewRomanPSMT"/>
              </a:rPr>
              <a:t>2.Liâm</a:t>
            </a:r>
            <a:r>
              <a:rPr lang="en-US" altLang="zh-TW" sz="5400" b="0" i="0" u="none" strike="noStrike" baseline="0" dirty="0">
                <a:solidFill>
                  <a:srgbClr val="009A44"/>
                </a:solidFill>
                <a:latin typeface="TimesNewRomanPSMT"/>
              </a:rPr>
              <a:t>-mi </a:t>
            </a:r>
            <a:r>
              <a:rPr lang="en-US" altLang="zh-TW" sz="5400" b="0" i="0" u="none" strike="noStrike" baseline="0" dirty="0" err="1">
                <a:solidFill>
                  <a:srgbClr val="000000"/>
                </a:solidFill>
                <a:latin typeface="TimesNewRomanPSMT"/>
              </a:rPr>
              <a:t>siōnn-beh</a:t>
            </a:r>
            <a:endParaRPr lang="en-US" altLang="zh-TW" sz="5400" b="0" i="0" u="none" strike="noStrike" baseline="0" dirty="0">
              <a:solidFill>
                <a:srgbClr val="000000"/>
              </a:solidFill>
              <a:latin typeface="TimesNewRomanPSMT"/>
            </a:endParaRPr>
          </a:p>
          <a:p>
            <a:pPr marL="0" indent="0" algn="l">
              <a:buNone/>
            </a:pPr>
            <a:r>
              <a:rPr lang="en-US" altLang="zh-TW" sz="5400" b="0" i="0" u="none" strike="noStrike" baseline="0" dirty="0" err="1">
                <a:solidFill>
                  <a:srgbClr val="009A44"/>
                </a:solidFill>
                <a:latin typeface="TimesNewRomanPSMT"/>
              </a:rPr>
              <a:t>liâm</a:t>
            </a:r>
            <a:r>
              <a:rPr lang="en-US" altLang="zh-TW" sz="5400" b="0" i="0" u="none" strike="noStrike" baseline="0" dirty="0">
                <a:solidFill>
                  <a:srgbClr val="009A44"/>
                </a:solidFill>
                <a:latin typeface="TimesNewRomanPSMT"/>
              </a:rPr>
              <a:t>-mi </a:t>
            </a:r>
            <a:r>
              <a:rPr lang="en-US" altLang="zh-TW" sz="5400" b="0" i="0" u="none" strike="noStrike" baseline="0" dirty="0" err="1">
                <a:solidFill>
                  <a:srgbClr val="000000"/>
                </a:solidFill>
                <a:latin typeface="TimesNewRomanPSMT"/>
              </a:rPr>
              <a:t>siōnn-beh</a:t>
            </a:r>
            <a:r>
              <a:rPr lang="en-US" altLang="zh-TW" sz="5400" b="0" i="0" u="none" strike="noStrike" baseline="0" dirty="0">
                <a:solidFill>
                  <a:srgbClr val="000000"/>
                </a:solidFill>
                <a:latin typeface="TimesNewRomanPSMT"/>
              </a:rPr>
              <a:t> .</a:t>
            </a:r>
          </a:p>
          <a:p>
            <a:pPr marL="0" indent="0" algn="l">
              <a:buNone/>
            </a:pPr>
            <a:r>
              <a:rPr lang="en-US" altLang="zh-TW" sz="5400" b="0" i="0" u="none" strike="noStrike" baseline="0" dirty="0" err="1">
                <a:solidFill>
                  <a:srgbClr val="009A44"/>
                </a:solidFill>
                <a:latin typeface="TimesNewRomanPSMT"/>
              </a:rPr>
              <a:t>3.Liâm</a:t>
            </a:r>
            <a:r>
              <a:rPr lang="en-US" altLang="zh-TW" sz="5400" b="0" i="0" u="none" strike="noStrike" baseline="0" dirty="0">
                <a:solidFill>
                  <a:srgbClr val="009A44"/>
                </a:solidFill>
                <a:latin typeface="TimesNewRomanPSMT"/>
              </a:rPr>
              <a:t>-mi </a:t>
            </a:r>
            <a:r>
              <a:rPr lang="en-US" altLang="zh-TW" sz="5400" b="0" i="0" u="none" strike="noStrike" baseline="0" dirty="0" err="1">
                <a:solidFill>
                  <a:srgbClr val="000000"/>
                </a:solidFill>
                <a:latin typeface="TimesNewRomanPSMT"/>
              </a:rPr>
              <a:t>siōnn-beh</a:t>
            </a:r>
            <a:endParaRPr lang="en-US" altLang="zh-TW" sz="5400" b="0" i="0" u="none" strike="noStrike" baseline="0" dirty="0">
              <a:solidFill>
                <a:srgbClr val="000000"/>
              </a:solidFill>
              <a:latin typeface="TimesNewRomanPSMT"/>
            </a:endParaRPr>
          </a:p>
          <a:p>
            <a:pPr marL="0" indent="0" algn="l">
              <a:buNone/>
            </a:pPr>
            <a:r>
              <a:rPr lang="en-US" altLang="zh-TW" sz="5400" b="0" i="0" u="none" strike="noStrike" baseline="0" dirty="0" err="1">
                <a:solidFill>
                  <a:srgbClr val="009A44"/>
                </a:solidFill>
                <a:latin typeface="TimesNewRomanPSMT"/>
              </a:rPr>
              <a:t>liâm</a:t>
            </a:r>
            <a:r>
              <a:rPr lang="en-US" altLang="zh-TW" sz="5400" b="0" i="0" u="none" strike="noStrike" baseline="0" dirty="0">
                <a:solidFill>
                  <a:srgbClr val="009A44"/>
                </a:solidFill>
                <a:latin typeface="TimesNewRomanPSMT"/>
              </a:rPr>
              <a:t>-mi </a:t>
            </a:r>
            <a:r>
              <a:rPr lang="en-US" altLang="zh-TW" sz="5400" b="0" i="0" u="none" strike="noStrike" baseline="0" dirty="0" err="1">
                <a:solidFill>
                  <a:srgbClr val="000000"/>
                </a:solidFill>
                <a:latin typeface="TimesNewRomanPSMT"/>
              </a:rPr>
              <a:t>siōnn-beh</a:t>
            </a:r>
            <a:endParaRPr lang="en-US" altLang="zh-TW" sz="5400" b="0" i="0" u="none" strike="noStrike" baseline="0" dirty="0">
              <a:solidFill>
                <a:srgbClr val="FFFFFF"/>
              </a:solidFill>
              <a:latin typeface="DFPuDing-W7-HKP-BF"/>
            </a:endParaRPr>
          </a:p>
          <a:p>
            <a:pPr algn="l"/>
            <a:r>
              <a:rPr lang="en-US" altLang="zh-TW" sz="2400" b="0" i="0" u="none" strike="noStrike" baseline="0" dirty="0">
                <a:solidFill>
                  <a:srgbClr val="FFFFFF"/>
                </a:solidFill>
                <a:latin typeface="DFPuDing-W7-HKP-BF"/>
              </a:rPr>
              <a:t>3</a:t>
            </a:r>
          </a:p>
          <a:p>
            <a:pPr algn="l"/>
            <a:r>
              <a:rPr lang="en-US" altLang="zh-TW" sz="2400" b="1" i="0" u="none" strike="noStrike" baseline="0" dirty="0">
                <a:solidFill>
                  <a:srgbClr val="FFFFFF"/>
                </a:solidFill>
                <a:latin typeface="SegoeUI-SemiBold"/>
              </a:rPr>
              <a:t>91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482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1D1486-E3A7-4881-AA97-70DEE2B35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8F539A8C-ED80-4371-B32D-E465E1F4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F781B16-58EE-44D4-9CD7-96CA19FB3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3" t="20566" r="27543" b="18417"/>
          <a:stretch/>
        </p:blipFill>
        <p:spPr>
          <a:xfrm>
            <a:off x="1134379" y="1"/>
            <a:ext cx="10219421" cy="66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88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317E76-A2B7-49E7-B66D-DE916A7E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0"/>
            <a:ext cx="4581525" cy="930275"/>
          </a:xfrm>
        </p:spPr>
        <p:txBody>
          <a:bodyPr>
            <a:noAutofit/>
          </a:bodyPr>
          <a:lstStyle/>
          <a:p>
            <a:br>
              <a:rPr lang="en-US" altLang="zh-TW" sz="3200" b="1" dirty="0"/>
            </a:br>
            <a:r>
              <a:rPr lang="en-US" altLang="zh-TW" sz="3200" b="1" dirty="0">
                <a:latin typeface="台灣楷體" pitchFamily="2" charset="-120"/>
                <a:ea typeface="台灣楷體" pitchFamily="2" charset="-120"/>
              </a:rPr>
              <a:t>Ka-</a:t>
            </a:r>
            <a:r>
              <a:rPr lang="en-US" altLang="zh-TW" sz="3200" b="1" dirty="0" err="1">
                <a:latin typeface="台灣楷體" pitchFamily="2" charset="-120"/>
                <a:ea typeface="台灣楷體" pitchFamily="2" charset="-120"/>
              </a:rPr>
              <a:t>tī</a:t>
            </a:r>
            <a:r>
              <a:rPr lang="en-US" altLang="zh-TW" sz="3200" b="1" dirty="0">
                <a:latin typeface="台灣楷體" pitchFamily="2" charset="-120"/>
                <a:ea typeface="台灣楷體" pitchFamily="2" charset="-120"/>
              </a:rPr>
              <a:t> </a:t>
            </a:r>
            <a:r>
              <a:rPr lang="en-US" altLang="zh-TW" sz="3200" b="1" dirty="0" err="1">
                <a:latin typeface="台灣楷體" pitchFamily="2" charset="-120"/>
                <a:ea typeface="台灣楷體" pitchFamily="2" charset="-120"/>
              </a:rPr>
              <a:t>kóng</a:t>
            </a:r>
            <a:r>
              <a:rPr lang="en-US" altLang="zh-TW" sz="3200" b="1" dirty="0">
                <a:latin typeface="台灣楷體" pitchFamily="2" charset="-120"/>
                <a:ea typeface="台灣楷體" pitchFamily="2" charset="-120"/>
              </a:rPr>
              <a:t> </a:t>
            </a:r>
            <a:r>
              <a:rPr lang="en-US" altLang="zh-TW" sz="3200" b="1" dirty="0" err="1">
                <a:latin typeface="台灣楷體" pitchFamily="2" charset="-120"/>
                <a:ea typeface="台灣楷體" pitchFamily="2" charset="-120"/>
              </a:rPr>
              <a:t>khuànn-māi</a:t>
            </a:r>
            <a:br>
              <a:rPr lang="en-US" altLang="zh-TW" sz="3200" b="1" dirty="0"/>
            </a:br>
            <a:endParaRPr lang="zh-TW" altLang="en-US" sz="3200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E109540-A109-4B71-852A-956451EF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19" y="1253331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zh-TW" sz="5400" b="0" i="0" u="none" strike="noStrike" baseline="0" dirty="0" err="1">
                <a:solidFill>
                  <a:srgbClr val="000000"/>
                </a:solidFill>
                <a:latin typeface="TimesNewRomanPSMT"/>
              </a:rPr>
              <a:t>1.Phông-kó</a:t>
            </a:r>
            <a:r>
              <a:rPr lang="en-US" altLang="zh-TW" sz="5400" b="0" i="0" u="none" strike="noStrike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altLang="zh-TW" sz="5400" b="0" i="0" u="none" strike="noStrike" baseline="0" dirty="0" err="1">
                <a:solidFill>
                  <a:srgbClr val="009A44"/>
                </a:solidFill>
                <a:latin typeface="TimesNewRomanPSMT"/>
              </a:rPr>
              <a:t>pí</a:t>
            </a:r>
            <a:r>
              <a:rPr lang="zh-TW" altLang="en-US" sz="5400" b="0" i="0" u="none" strike="noStrike" baseline="0" dirty="0">
                <a:solidFill>
                  <a:srgbClr val="009A44"/>
                </a:solidFill>
                <a:latin typeface="TimesNewRomanPSMT"/>
              </a:rPr>
              <a:t>  </a:t>
            </a:r>
            <a:r>
              <a:rPr lang="en-US" altLang="zh-TW" sz="5400" b="0" i="0" u="none" strike="noStrike" baseline="0" dirty="0">
                <a:solidFill>
                  <a:srgbClr val="009A44"/>
                </a:solidFill>
                <a:latin typeface="TimesNewRomanPSMT"/>
              </a:rPr>
              <a:t> </a:t>
            </a:r>
            <a:r>
              <a:rPr lang="en-US" altLang="zh-TW" sz="5400" b="0" i="0" u="none" strike="noStrike" baseline="0" dirty="0" err="1">
                <a:solidFill>
                  <a:srgbClr val="009A44"/>
                </a:solidFill>
                <a:latin typeface="TimesNewRomanPSMT"/>
              </a:rPr>
              <a:t>khah</a:t>
            </a:r>
            <a:r>
              <a:rPr lang="en-US" altLang="zh-TW" sz="5400" b="0" i="0" u="none" strike="noStrike" baseline="0" dirty="0">
                <a:solidFill>
                  <a:srgbClr val="009A44"/>
                </a:solidFill>
                <a:latin typeface="TimesNewRomanPSMT"/>
              </a:rPr>
              <a:t> </a:t>
            </a:r>
            <a:r>
              <a:rPr lang="en-US" altLang="zh-TW" sz="5400" b="0" i="0" u="none" strike="noStrike" baseline="0" dirty="0" err="1">
                <a:solidFill>
                  <a:srgbClr val="000000"/>
                </a:solidFill>
                <a:latin typeface="TimesNewRomanPSMT"/>
              </a:rPr>
              <a:t>tuā</a:t>
            </a:r>
            <a:r>
              <a:rPr lang="en-US" altLang="zh-TW" sz="5400" b="0" i="0" u="none" strike="noStrike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altLang="zh-TW" sz="5400" b="0" i="0" u="none" strike="noStrike" baseline="0" dirty="0" err="1">
                <a:solidFill>
                  <a:srgbClr val="000000"/>
                </a:solidFill>
                <a:latin typeface="TimesNewRomanPSMT"/>
              </a:rPr>
              <a:t>lia</a:t>
            </a:r>
            <a:r>
              <a:rPr lang="en-US" altLang="zh-TW" sz="5400" b="0" i="0" u="none" strike="noStrike" baseline="0" dirty="0" err="1">
                <a:solidFill>
                  <a:srgbClr val="000000"/>
                </a:solidFill>
                <a:latin typeface="TaigiUnicode"/>
              </a:rPr>
              <a:t>̍</a:t>
            </a:r>
            <a:r>
              <a:rPr lang="en-US" altLang="zh-TW" sz="5400" b="0" i="0" u="none" strike="noStrike" baseline="0" dirty="0" err="1">
                <a:solidFill>
                  <a:srgbClr val="000000"/>
                </a:solidFill>
                <a:latin typeface="TimesNewRomanPSMT"/>
              </a:rPr>
              <a:t>p</a:t>
            </a:r>
            <a:r>
              <a:rPr lang="en-US" altLang="zh-TW" sz="5400" b="0" i="0" u="none" strike="noStrike" baseline="0" dirty="0">
                <a:solidFill>
                  <a:srgbClr val="000000"/>
                </a:solidFill>
                <a:latin typeface="TimesNewRomanPSMT"/>
              </a:rPr>
              <a:t>.</a:t>
            </a:r>
          </a:p>
          <a:p>
            <a:pPr marL="0" indent="0" algn="l">
              <a:buNone/>
            </a:pPr>
            <a:r>
              <a:rPr lang="en-US" altLang="zh-TW" sz="5400" b="0" i="0" u="none" strike="noStrike" baseline="0" dirty="0" err="1">
                <a:solidFill>
                  <a:srgbClr val="000000"/>
                </a:solidFill>
                <a:latin typeface="TimesNewRomanPSMT"/>
              </a:rPr>
              <a:t>2.Tuā-lâng</a:t>
            </a:r>
            <a:r>
              <a:rPr lang="en-US" altLang="zh-TW" sz="5400" b="0" i="0" u="none" strike="noStrike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altLang="zh-TW" sz="5400" b="0" i="0" u="none" strike="noStrike" baseline="0" dirty="0" err="1">
                <a:solidFill>
                  <a:srgbClr val="009A44"/>
                </a:solidFill>
                <a:latin typeface="TimesNewRomanPSMT"/>
              </a:rPr>
              <a:t>pí</a:t>
            </a:r>
            <a:r>
              <a:rPr lang="en-US" altLang="zh-TW" sz="5400" b="0" i="0" u="none" strike="noStrike" baseline="0" dirty="0">
                <a:solidFill>
                  <a:srgbClr val="009A44"/>
                </a:solidFill>
                <a:latin typeface="TimesNewRomanPSMT"/>
              </a:rPr>
              <a:t> </a:t>
            </a:r>
            <a:r>
              <a:rPr lang="zh-TW" altLang="en-US" sz="5400" b="0" i="0" u="none" strike="noStrike" baseline="0" dirty="0">
                <a:solidFill>
                  <a:srgbClr val="009A44"/>
                </a:solidFill>
                <a:latin typeface="TimesNewRomanPSMT"/>
              </a:rPr>
              <a:t>  </a:t>
            </a:r>
            <a:r>
              <a:rPr lang="en-US" altLang="zh-TW" sz="5400" b="0" i="0" u="none" strike="noStrike" baseline="0" dirty="0" err="1">
                <a:solidFill>
                  <a:srgbClr val="009A44"/>
                </a:solidFill>
                <a:latin typeface="TimesNewRomanPSMT"/>
              </a:rPr>
              <a:t>khah</a:t>
            </a:r>
            <a:r>
              <a:rPr lang="en-US" altLang="zh-TW" sz="5400" b="0" i="0" u="none" strike="noStrike" baseline="0" dirty="0">
                <a:solidFill>
                  <a:srgbClr val="009A44"/>
                </a:solidFill>
                <a:latin typeface="TimesNewRomanPSMT"/>
              </a:rPr>
              <a:t> </a:t>
            </a:r>
            <a:r>
              <a:rPr lang="en-US" altLang="zh-TW" sz="5400" b="0" i="0" u="none" strike="noStrike" baseline="0" dirty="0" err="1">
                <a:solidFill>
                  <a:srgbClr val="000000"/>
                </a:solidFill>
                <a:latin typeface="TimesNewRomanPSMT"/>
              </a:rPr>
              <a:t>tsē</a:t>
            </a:r>
            <a:r>
              <a:rPr lang="en-US" altLang="zh-TW" sz="5400" b="0" i="0" u="none" strike="noStrike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altLang="zh-TW" sz="5400" b="0" i="0" u="none" strike="noStrike" baseline="0" dirty="0" err="1">
                <a:solidFill>
                  <a:srgbClr val="000000"/>
                </a:solidFill>
                <a:latin typeface="TimesNewRomanPSMT"/>
              </a:rPr>
              <a:t>huè</a:t>
            </a:r>
            <a:r>
              <a:rPr lang="en-US" altLang="zh-TW" sz="5400" b="0" i="0" u="none" strike="noStrike" baseline="0" dirty="0">
                <a:solidFill>
                  <a:srgbClr val="000000"/>
                </a:solidFill>
                <a:latin typeface="TimesNewRomanPSMT"/>
              </a:rPr>
              <a:t>.</a:t>
            </a:r>
          </a:p>
          <a:p>
            <a:pPr marL="0" indent="0" algn="l">
              <a:buNone/>
            </a:pPr>
            <a:r>
              <a:rPr lang="de-DE" altLang="zh-TW" sz="5400" b="0" i="0" u="none" strike="noStrike" baseline="0" dirty="0">
                <a:solidFill>
                  <a:srgbClr val="000000"/>
                </a:solidFill>
                <a:latin typeface="TimesNewRomanPSMT"/>
              </a:rPr>
              <a:t>3.Kin-á-j t </a:t>
            </a:r>
            <a:r>
              <a:rPr lang="de-DE" altLang="zh-TW" sz="5400" b="0" i="0" u="none" strike="noStrike" baseline="0" dirty="0">
                <a:solidFill>
                  <a:srgbClr val="009A44"/>
                </a:solidFill>
                <a:latin typeface="TimesNewRomanPSMT"/>
              </a:rPr>
              <a:t>pí </a:t>
            </a:r>
            <a:r>
              <a:rPr lang="zh-TW" altLang="en-US" sz="5400" b="0" i="0" u="none" strike="noStrike" baseline="0" dirty="0">
                <a:solidFill>
                  <a:srgbClr val="009A44"/>
                </a:solidFill>
                <a:latin typeface="TimesNewRomanPSMT"/>
              </a:rPr>
              <a:t>   </a:t>
            </a:r>
            <a:r>
              <a:rPr lang="de-DE" altLang="zh-TW" sz="5400" b="0" i="0" u="none" strike="noStrike" baseline="0" dirty="0">
                <a:solidFill>
                  <a:srgbClr val="000000"/>
                </a:solidFill>
                <a:latin typeface="TimesNewRomanPSMT"/>
              </a:rPr>
              <a:t>tsa-hng </a:t>
            </a:r>
            <a:r>
              <a:rPr lang="de-DE" altLang="zh-TW" sz="5400" b="0" i="0" u="none" strike="noStrike" baseline="0" dirty="0">
                <a:solidFill>
                  <a:srgbClr val="009A44"/>
                </a:solidFill>
                <a:latin typeface="TimesNewRomanPSMT"/>
              </a:rPr>
              <a:t>khah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506383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14D02D2-A782-4E85-8378-FC752645E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3" t="30507" r="24238" b="14803"/>
          <a:stretch/>
        </p:blipFill>
        <p:spPr>
          <a:xfrm>
            <a:off x="1100379" y="278968"/>
            <a:ext cx="10665009" cy="604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1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69A6DA3E-FBED-48C9-BDA6-D2D3A3D7001D}"/>
              </a:ext>
            </a:extLst>
          </p:cNvPr>
          <p:cNvSpPr txBox="1"/>
          <p:nvPr/>
        </p:nvSpPr>
        <p:spPr>
          <a:xfrm>
            <a:off x="2692831" y="428177"/>
            <a:ext cx="284006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4800" b="0" i="0" u="none" strike="noStrike" baseline="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kuânn</a:t>
            </a:r>
            <a:endParaRPr lang="en-US" altLang="zh-TW" sz="4800" b="0" i="0" u="none" strike="noStrike" baseline="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l"/>
            <a:r>
              <a:rPr lang="en-US" altLang="zh-TW" sz="4800" b="0" i="0" u="none" strike="noStrike" baseline="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jua̍h</a:t>
            </a:r>
            <a:endParaRPr lang="en-US" altLang="zh-TW" sz="4800" b="0" i="0" u="none" strike="noStrike" baseline="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l"/>
            <a:r>
              <a:rPr lang="en-US" altLang="zh-TW" sz="4800" b="0" i="0" u="none" strike="noStrike" baseline="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lí</a:t>
            </a:r>
            <a:r>
              <a:rPr lang="en-US" altLang="zh-TW" sz="4800" b="0" i="0" u="none" strike="noStrike" baseline="0" dirty="0">
                <a:latin typeface="台灣楷體" panose="02010604000101010101" pitchFamily="2" charset="-120"/>
                <a:ea typeface="台灣楷體" panose="02010604000101010101" pitchFamily="2" charset="-120"/>
              </a:rPr>
              <a:t>-á </a:t>
            </a:r>
          </a:p>
          <a:p>
            <a:pPr algn="l"/>
            <a:r>
              <a:rPr lang="en-US" altLang="zh-TW" sz="4800" b="0" i="0" u="none" strike="noStrike" baseline="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iū</a:t>
            </a:r>
            <a:r>
              <a:rPr lang="en-US" altLang="zh-TW" sz="4800" b="0" i="0" u="none" strike="noStrike" baseline="0" dirty="0">
                <a:latin typeface="台灣楷體" panose="02010604000101010101" pitchFamily="2" charset="-120"/>
                <a:ea typeface="台灣楷體" panose="02010604000101010101" pitchFamily="2" charset="-120"/>
              </a:rPr>
              <a:t>-á</a:t>
            </a:r>
          </a:p>
          <a:p>
            <a:pPr algn="l"/>
            <a:r>
              <a:rPr lang="en-US" altLang="zh-TW" sz="4800" b="0" i="0" u="none" strike="noStrike" baseline="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gín</a:t>
            </a:r>
            <a:r>
              <a:rPr lang="en-US" altLang="zh-TW" sz="4800" b="0" i="0" u="none" strike="noStrike" baseline="0" dirty="0">
                <a:latin typeface="台灣楷體" panose="02010604000101010101" pitchFamily="2" charset="-120"/>
                <a:ea typeface="台灣楷體" panose="02010604000101010101" pitchFamily="2" charset="-120"/>
              </a:rPr>
              <a:t>-á </a:t>
            </a:r>
          </a:p>
          <a:p>
            <a:pPr algn="l"/>
            <a:r>
              <a:rPr lang="en-US" altLang="zh-TW" sz="4800" b="0" i="0" u="none" strike="noStrike" baseline="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enn</a:t>
            </a:r>
            <a:r>
              <a:rPr lang="en-US" altLang="zh-TW" sz="4800" b="0" i="0" u="none" strike="noStrike" baseline="0" dirty="0">
                <a:latin typeface="台灣楷體" panose="02010604000101010101" pitchFamily="2" charset="-120"/>
                <a:ea typeface="台灣楷體" panose="02010604000101010101" pitchFamily="2" charset="-120"/>
              </a:rPr>
              <a:t>-á</a:t>
            </a:r>
          </a:p>
          <a:p>
            <a:pPr algn="l"/>
            <a:r>
              <a:rPr lang="en-US" altLang="zh-TW" sz="4800" b="0" i="0" u="none" strike="noStrike" baseline="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si-kue</a:t>
            </a:r>
            <a:r>
              <a:rPr lang="en-US" altLang="zh-TW" sz="4800" b="0" i="0" u="none" strike="noStrike" baseline="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</a:p>
          <a:p>
            <a:pPr algn="l"/>
            <a:r>
              <a:rPr lang="en-US" altLang="zh-TW" sz="4800" b="0" i="0" u="none" strike="noStrike" baseline="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tsó</a:t>
            </a:r>
            <a:r>
              <a:rPr lang="en-US" altLang="zh-TW" sz="4800" b="0" i="0" u="none" strike="noStrike" baseline="0" dirty="0">
                <a:latin typeface="台灣楷體" panose="02010604000101010101" pitchFamily="2" charset="-120"/>
                <a:ea typeface="台灣楷體" panose="02010604000101010101" pitchFamily="2" charset="-120"/>
              </a:rPr>
              <a:t>-á</a:t>
            </a:r>
            <a:endParaRPr lang="zh-TW" altLang="en-US" sz="48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71CCDBB-97C5-4560-86CF-46DD999AFE3A}"/>
              </a:ext>
            </a:extLst>
          </p:cNvPr>
          <p:cNvSpPr txBox="1"/>
          <p:nvPr/>
        </p:nvSpPr>
        <p:spPr>
          <a:xfrm>
            <a:off x="7122763" y="428178"/>
            <a:ext cx="284006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4800" b="0" i="0" u="none" strike="noStrike" baseline="0" dirty="0">
                <a:latin typeface="台灣楷體" panose="02010604000101010101" pitchFamily="2" charset="-120"/>
                <a:ea typeface="台灣楷體" panose="02010604000101010101" pitchFamily="2" charset="-120"/>
              </a:rPr>
              <a:t>寒</a:t>
            </a:r>
            <a:endParaRPr lang="en-US" altLang="zh-TW" sz="4800" b="0" i="0" u="none" strike="noStrike" baseline="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l"/>
            <a:r>
              <a:rPr lang="zh-TW" altLang="en-US" sz="4800" b="0" i="0" u="none" strike="noStrike" baseline="0" dirty="0">
                <a:latin typeface="台灣楷體" panose="02010604000101010101" pitchFamily="2" charset="-120"/>
                <a:ea typeface="台灣楷體" panose="02010604000101010101" pitchFamily="2" charset="-120"/>
              </a:rPr>
              <a:t>熱</a:t>
            </a:r>
            <a:endParaRPr lang="en-US" altLang="zh-TW" sz="4800" b="0" i="0" u="none" strike="noStrike" baseline="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l"/>
            <a:r>
              <a:rPr lang="zh-TW" altLang="en-US" sz="4800" b="0" i="0" u="none" strike="noStrike" baseline="0" dirty="0">
                <a:latin typeface="台灣楷體" panose="02010604000101010101" pitchFamily="2" charset="-120"/>
                <a:ea typeface="台灣楷體" panose="02010604000101010101" pitchFamily="2" charset="-120"/>
              </a:rPr>
              <a:t>李仔</a:t>
            </a:r>
            <a:r>
              <a:rPr lang="en-US" altLang="zh-TW" sz="4800" b="0" i="0" u="none" strike="noStrike" baseline="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</a:p>
          <a:p>
            <a:pPr algn="l"/>
            <a:r>
              <a:rPr lang="zh-TW" altLang="en-US" sz="4800" b="0" i="0" u="none" strike="noStrike" baseline="0" dirty="0">
                <a:latin typeface="台灣楷體" panose="02010604000101010101" pitchFamily="2" charset="-120"/>
                <a:ea typeface="台灣楷體" panose="02010604000101010101" pitchFamily="2" charset="-120"/>
              </a:rPr>
              <a:t>柚仔</a:t>
            </a:r>
            <a:endParaRPr lang="en-US" altLang="zh-TW" sz="4800" b="0" i="0" u="none" strike="noStrike" baseline="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l"/>
            <a:r>
              <a:rPr lang="zh-TW" altLang="en-US" sz="4800" b="0" i="0" u="none" strike="noStrike" baseline="0" dirty="0">
                <a:latin typeface="台灣楷體" panose="02010604000101010101" pitchFamily="2" charset="-120"/>
                <a:ea typeface="台灣楷體" panose="02010604000101010101" pitchFamily="2" charset="-120"/>
              </a:rPr>
              <a:t>囡仔</a:t>
            </a:r>
            <a:endParaRPr lang="en-US" altLang="zh-TW" sz="4800" b="0" i="0" u="none" strike="noStrike" baseline="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l"/>
            <a:r>
              <a:rPr lang="zh-TW" altLang="en-US" sz="4800" b="0" i="0" u="none" strike="noStrike" baseline="0" dirty="0">
                <a:latin typeface="台灣楷體" panose="02010604000101010101" pitchFamily="2" charset="-120"/>
                <a:ea typeface="台灣楷體" panose="02010604000101010101" pitchFamily="2" charset="-120"/>
              </a:rPr>
              <a:t>嬰仔</a:t>
            </a:r>
            <a:endParaRPr lang="en-US" altLang="zh-TW" sz="4800" b="0" i="0" u="none" strike="noStrike" baseline="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l"/>
            <a:r>
              <a:rPr lang="zh-TW" altLang="en-US" sz="4800" b="0" i="0" u="none" strike="noStrike" baseline="0" dirty="0">
                <a:latin typeface="台灣楷體" panose="02010604000101010101" pitchFamily="2" charset="-120"/>
                <a:ea typeface="台灣楷體" panose="02010604000101010101" pitchFamily="2" charset="-120"/>
              </a:rPr>
              <a:t>西瓜</a:t>
            </a:r>
            <a:r>
              <a:rPr lang="en-US" altLang="zh-TW" sz="4800" b="0" i="0" u="none" strike="noStrike" baseline="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</a:p>
          <a:p>
            <a:pPr algn="l"/>
            <a:r>
              <a:rPr lang="zh-TW" altLang="en-US" sz="4800" b="0" i="0" u="none" strike="noStrike" baseline="0" dirty="0">
                <a:latin typeface="台灣楷體" panose="02010604000101010101" pitchFamily="2" charset="-120"/>
                <a:ea typeface="台灣楷體" panose="02010604000101010101" pitchFamily="2" charset="-120"/>
              </a:rPr>
              <a:t>棗仔</a:t>
            </a:r>
            <a:endParaRPr lang="zh-TW" altLang="en-US" sz="48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217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640F8A08-6809-4820-96E9-695539158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6" t="18078" r="15339" b="12092"/>
          <a:stretch/>
        </p:blipFill>
        <p:spPr>
          <a:xfrm>
            <a:off x="1084880" y="81458"/>
            <a:ext cx="10941803" cy="669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05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1B2A62F-B731-44FB-80B8-7921B90E655E}"/>
              </a:ext>
            </a:extLst>
          </p:cNvPr>
          <p:cNvSpPr txBox="1"/>
          <p:nvPr/>
        </p:nvSpPr>
        <p:spPr>
          <a:xfrm>
            <a:off x="697424" y="0"/>
            <a:ext cx="1149457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4000" b="1" i="0" u="none" strike="noStrike" baseline="0" dirty="0">
                <a:solidFill>
                  <a:srgbClr val="69318F"/>
                </a:solidFill>
                <a:latin typeface="TimesNewRomanPS-BoldMT"/>
              </a:rPr>
              <a:t>Ka-</a:t>
            </a:r>
            <a:r>
              <a:rPr lang="en-US" altLang="zh-TW" sz="4000" b="1" i="0" u="none" strike="noStrike" baseline="0" dirty="0" err="1">
                <a:solidFill>
                  <a:srgbClr val="69318F"/>
                </a:solidFill>
                <a:latin typeface="TimesNewRomanPS-BoldMT"/>
              </a:rPr>
              <a:t>tī</a:t>
            </a:r>
            <a:r>
              <a:rPr lang="en-US" altLang="zh-TW" sz="4000" b="1" i="0" u="none" strike="noStrike" baseline="0" dirty="0">
                <a:solidFill>
                  <a:srgbClr val="69318F"/>
                </a:solidFill>
                <a:latin typeface="TimesNewRomanPS-BoldMT"/>
              </a:rPr>
              <a:t> </a:t>
            </a:r>
            <a:r>
              <a:rPr lang="en-US" altLang="zh-TW" sz="4000" b="1" i="0" u="none" strike="noStrike" baseline="0" dirty="0" err="1">
                <a:solidFill>
                  <a:srgbClr val="69318F"/>
                </a:solidFill>
                <a:latin typeface="TimesNewRomanPS-BoldMT"/>
              </a:rPr>
              <a:t>kóng</a:t>
            </a:r>
            <a:r>
              <a:rPr lang="en-US" altLang="zh-TW" sz="4000" b="1" i="0" u="none" strike="noStrike" baseline="0" dirty="0">
                <a:solidFill>
                  <a:srgbClr val="69318F"/>
                </a:solidFill>
                <a:latin typeface="TimesNewRomanPS-BoldMT"/>
              </a:rPr>
              <a:t> </a:t>
            </a:r>
            <a:r>
              <a:rPr lang="en-US" altLang="zh-TW" sz="4000" b="1" i="0" u="none" strike="noStrike" baseline="0" dirty="0" err="1">
                <a:solidFill>
                  <a:srgbClr val="69318F"/>
                </a:solidFill>
                <a:latin typeface="TimesNewRomanPS-BoldMT"/>
              </a:rPr>
              <a:t>khuànn-māi</a:t>
            </a:r>
            <a:endParaRPr lang="en-US" altLang="zh-TW" sz="4000" b="0" i="0" u="none" strike="noStrike" baseline="0" dirty="0">
              <a:solidFill>
                <a:srgbClr val="000000"/>
              </a:solidFill>
              <a:latin typeface="TimesNewRomanPSMT"/>
            </a:endParaRPr>
          </a:p>
          <a:p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1.Ha</a:t>
            </a:r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aigiUnicode"/>
              </a:rPr>
              <a:t>̍</a:t>
            </a:r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k-sing</a:t>
            </a:r>
            <a:r>
              <a:rPr lang="en-US" altLang="zh-TW" sz="4800" b="0" i="0" u="none" strike="noStrike" baseline="0" dirty="0">
                <a:solidFill>
                  <a:srgbClr val="000000"/>
                </a:solidFill>
                <a:latin typeface="TimesNewRomanPSMT"/>
              </a:rPr>
              <a:t>  </a:t>
            </a:r>
            <a:r>
              <a:rPr lang="en-US" altLang="zh-TW" sz="4800" b="0" i="0" u="none" strike="noStrike" baseline="0" dirty="0" err="1">
                <a:solidFill>
                  <a:srgbClr val="009A44"/>
                </a:solidFill>
                <a:latin typeface="TimesNewRomanPSMT"/>
              </a:rPr>
              <a:t>kah</a:t>
            </a:r>
            <a:r>
              <a:rPr lang="zh-TW" altLang="en-US" sz="4800" b="0" i="0" u="none" strike="noStrike" baseline="0" dirty="0">
                <a:solidFill>
                  <a:srgbClr val="009A44"/>
                </a:solidFill>
                <a:latin typeface="TimesNewRomanPSMT"/>
              </a:rPr>
              <a:t> </a:t>
            </a:r>
            <a:r>
              <a:rPr lang="en-US" altLang="zh-TW" sz="4800" b="0" i="0" u="none" strike="noStrike" baseline="0" dirty="0">
                <a:solidFill>
                  <a:srgbClr val="009A44"/>
                </a:solidFill>
                <a:latin typeface="TimesNewRomanPSMT"/>
              </a:rPr>
              <a:t> </a:t>
            </a:r>
            <a:r>
              <a:rPr lang="en-US" altLang="zh-TW" sz="4800" dirty="0" err="1">
                <a:solidFill>
                  <a:srgbClr val="000000"/>
                </a:solidFill>
                <a:latin typeface="TimesNewRomanPSMT"/>
              </a:rPr>
              <a:t>hīnn-áphak</a:t>
            </a:r>
            <a:r>
              <a:rPr lang="en-US" altLang="zh-TW" sz="48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altLang="zh-TW" sz="4800" dirty="0" err="1">
                <a:solidFill>
                  <a:srgbClr val="000000"/>
                </a:solidFill>
                <a:latin typeface="TimesNewRomanPSMT"/>
              </a:rPr>
              <a:t>phak</a:t>
            </a:r>
            <a:r>
              <a:rPr lang="en-US" altLang="zh-TW" sz="48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altLang="zh-TW" sz="4800" dirty="0" err="1">
                <a:solidFill>
                  <a:srgbClr val="000000"/>
                </a:solidFill>
                <a:latin typeface="TimesNewRomanPSMT"/>
              </a:rPr>
              <a:t>phak</a:t>
            </a:r>
            <a:r>
              <a:rPr lang="en-US" altLang="zh-TW" sz="4800" dirty="0">
                <a:solidFill>
                  <a:srgbClr val="000000"/>
                </a:solidFill>
                <a:latin typeface="TimesNewRomanPSMT"/>
              </a:rPr>
              <a:t>.</a:t>
            </a:r>
            <a:endParaRPr lang="en-US" altLang="zh-TW" sz="4800" b="0" i="0" u="none" strike="noStrike" baseline="0" dirty="0">
              <a:solidFill>
                <a:srgbClr val="000000"/>
              </a:solidFill>
              <a:latin typeface="TimesNewRomanPSMT"/>
            </a:endParaRPr>
          </a:p>
          <a:p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2.Ta</a:t>
            </a:r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aigiUnicode"/>
              </a:rPr>
              <a:t>̍</a:t>
            </a:r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k</a:t>
            </a:r>
            <a:r>
              <a:rPr lang="en-US" altLang="zh-TW" sz="4800" b="0" i="0" u="none" strike="noStrike" baseline="0" dirty="0">
                <a:solidFill>
                  <a:srgbClr val="000000"/>
                </a:solidFill>
                <a:latin typeface="TimesNewRomanPSMT"/>
              </a:rPr>
              <a:t> ê  </a:t>
            </a:r>
            <a:r>
              <a:rPr lang="en-US" altLang="zh-TW" sz="4800" b="0" i="0" u="none" strike="noStrike" baseline="0" dirty="0" err="1">
                <a:solidFill>
                  <a:srgbClr val="009A44"/>
                </a:solidFill>
                <a:latin typeface="TimesNewRomanPSMT"/>
              </a:rPr>
              <a:t>kah</a:t>
            </a:r>
            <a:r>
              <a:rPr lang="en-US" altLang="zh-TW" sz="4800" b="0" i="0" u="none" strike="noStrike" baseline="0" dirty="0">
                <a:solidFill>
                  <a:srgbClr val="009A44"/>
                </a:solidFill>
                <a:latin typeface="TimesNewRomanPSMT"/>
              </a:rPr>
              <a:t> </a:t>
            </a:r>
            <a:r>
              <a:rPr lang="en-US" altLang="zh-TW" sz="4800" dirty="0" err="1">
                <a:solidFill>
                  <a:srgbClr val="000000"/>
                </a:solidFill>
                <a:latin typeface="TimesNewRomanPSMT"/>
              </a:rPr>
              <a:t>ná</a:t>
            </a:r>
            <a:r>
              <a:rPr lang="en-US" altLang="zh-TW" sz="48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altLang="zh-TW" sz="4800" dirty="0" err="1">
                <a:solidFill>
                  <a:srgbClr val="000000"/>
                </a:solidFill>
                <a:latin typeface="TimesNewRomanPSMT"/>
              </a:rPr>
              <a:t>pue</a:t>
            </a:r>
            <a:r>
              <a:rPr lang="en-US" altLang="zh-TW" sz="4800" dirty="0">
                <a:solidFill>
                  <a:srgbClr val="000000"/>
                </a:solidFill>
                <a:latin typeface="TimesNewRomanPSMT"/>
              </a:rPr>
              <a:t>--</a:t>
            </a:r>
            <a:r>
              <a:rPr lang="en-US" altLang="zh-TW" sz="4800" dirty="0" err="1">
                <a:solidFill>
                  <a:srgbClr val="000000"/>
                </a:solidFill>
                <a:latin typeface="TimesNewRomanPSMT"/>
              </a:rPr>
              <a:t>leh</a:t>
            </a:r>
            <a:r>
              <a:rPr lang="en-US" altLang="zh-TW" sz="4800" dirty="0">
                <a:solidFill>
                  <a:srgbClr val="000000"/>
                </a:solidFill>
                <a:latin typeface="TimesNewRomanPSMT"/>
              </a:rPr>
              <a:t>.</a:t>
            </a:r>
            <a:endParaRPr lang="en-US" altLang="zh-TW" sz="4800" b="0" i="0" u="none" strike="noStrike" baseline="0" dirty="0">
              <a:solidFill>
                <a:srgbClr val="000000"/>
              </a:solidFill>
              <a:latin typeface="TimesNewRomanPSMT"/>
            </a:endParaRPr>
          </a:p>
          <a:p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3.Thiann-tio</a:t>
            </a:r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aigiUnicode"/>
              </a:rPr>
              <a:t>̍</a:t>
            </a:r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h</a:t>
            </a:r>
            <a:r>
              <a:rPr lang="en-US" altLang="zh-TW" sz="4800" b="0" i="0" u="none" strike="noStrike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tsit</a:t>
            </a:r>
            <a:r>
              <a:rPr lang="en-US" altLang="zh-TW" sz="4800" b="0" i="0" u="none" strike="noStrike" baseline="0" dirty="0">
                <a:solidFill>
                  <a:srgbClr val="000000"/>
                </a:solidFill>
                <a:latin typeface="TimesNewRomanPSMT"/>
              </a:rPr>
              <a:t> ê </a:t>
            </a:r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hó</a:t>
            </a:r>
            <a:r>
              <a:rPr lang="en-US" altLang="zh-TW" sz="4800" b="0" i="0" u="none" strike="noStrike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siau</a:t>
            </a:r>
            <a:r>
              <a:rPr lang="en-US" altLang="zh-TW" sz="4800" b="0" i="0" u="none" strike="noStrike" baseline="0" dirty="0">
                <a:solidFill>
                  <a:srgbClr val="000000"/>
                </a:solidFill>
                <a:latin typeface="TimesNewRomanPSMT"/>
              </a:rPr>
              <a:t>-sit, </a:t>
            </a:r>
            <a:r>
              <a:rPr lang="en-US" altLang="zh-TW" sz="4800" b="0" i="0" u="none" strike="noStrike" baseline="0" dirty="0" err="1">
                <a:solidFill>
                  <a:srgbClr val="000000"/>
                </a:solidFill>
                <a:latin typeface="TimesNewRomanPSMT"/>
              </a:rPr>
              <a:t>i</a:t>
            </a:r>
            <a:r>
              <a:rPr lang="en-US" altLang="zh-TW" sz="4800" b="0" i="0" u="none" strike="noStrike" baseline="0" dirty="0">
                <a:solidFill>
                  <a:srgbClr val="000000"/>
                </a:solidFill>
                <a:latin typeface="TimesNewRomanPSMT"/>
              </a:rPr>
              <a:t>  </a:t>
            </a:r>
            <a:r>
              <a:rPr lang="en-US" altLang="zh-TW" sz="4800" dirty="0" err="1">
                <a:solidFill>
                  <a:srgbClr val="009A44"/>
                </a:solidFill>
                <a:latin typeface="TimesNewRomanPSMT"/>
              </a:rPr>
              <a:t>kah</a:t>
            </a:r>
            <a:endParaRPr lang="zh-TW" altLang="en-US" sz="4800" dirty="0"/>
          </a:p>
          <a:p>
            <a:pPr algn="l"/>
            <a:endParaRPr lang="en-US" altLang="zh-TW" sz="4000" b="0" i="0" u="none" strike="noStrike" baseline="0" dirty="0">
              <a:solidFill>
                <a:srgbClr val="000000"/>
              </a:solidFill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26061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7CC861-3DB7-4D18-891E-2FF46D42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5441D40-853C-4195-A08E-76A6311EA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86BCE12-A453-476B-B4BC-953D76B8E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03" t="17778" r="21719" b="28750"/>
          <a:stretch/>
        </p:blipFill>
        <p:spPr>
          <a:xfrm>
            <a:off x="200024" y="518715"/>
            <a:ext cx="11626020" cy="582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02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D2C65BCB-92FD-47F9-A0F0-E1A8BC7B1D2F}"/>
              </a:ext>
            </a:extLst>
          </p:cNvPr>
          <p:cNvSpPr txBox="1"/>
          <p:nvPr/>
        </p:nvSpPr>
        <p:spPr>
          <a:xfrm>
            <a:off x="6096000" y="5858166"/>
            <a:ext cx="2267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跳</a:t>
            </a:r>
            <a:r>
              <a:rPr lang="en-US" altLang="zh-TW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起來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B9BDC6C-70C3-4DF6-90BF-19E11C3C5ED9}"/>
              </a:ext>
            </a:extLst>
          </p:cNvPr>
          <p:cNvSpPr txBox="1"/>
          <p:nvPr/>
        </p:nvSpPr>
        <p:spPr>
          <a:xfrm>
            <a:off x="9042384" y="5905500"/>
            <a:ext cx="86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E8D4E5A-E118-4B3B-950A-AAC19BC03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19" t="30139" r="24492" b="19096"/>
          <a:stretch/>
        </p:blipFill>
        <p:spPr>
          <a:xfrm>
            <a:off x="1704812" y="1800517"/>
            <a:ext cx="8454411" cy="3964852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31D178B-C630-446F-9C6A-76524FD79D29}"/>
              </a:ext>
            </a:extLst>
          </p:cNvPr>
          <p:cNvSpPr txBox="1"/>
          <p:nvPr/>
        </p:nvSpPr>
        <p:spPr>
          <a:xfrm>
            <a:off x="2559719" y="791479"/>
            <a:ext cx="112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09C2A36-964B-4DCD-AE14-B630E19D7755}"/>
              </a:ext>
            </a:extLst>
          </p:cNvPr>
          <p:cNvSpPr txBox="1"/>
          <p:nvPr/>
        </p:nvSpPr>
        <p:spPr>
          <a:xfrm>
            <a:off x="2388056" y="5858166"/>
            <a:ext cx="1562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受氣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DA496B8-EA8E-4B33-8B0A-A85999F9A46F}"/>
              </a:ext>
            </a:extLst>
          </p:cNvPr>
          <p:cNvSpPr txBox="1"/>
          <p:nvPr/>
        </p:nvSpPr>
        <p:spPr>
          <a:xfrm>
            <a:off x="4358636" y="5858166"/>
            <a:ext cx="1737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歡喜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66547AC-7096-4E86-B6CB-D7C80C3B629F}"/>
              </a:ext>
            </a:extLst>
          </p:cNvPr>
          <p:cNvSpPr txBox="1"/>
          <p:nvPr/>
        </p:nvSpPr>
        <p:spPr>
          <a:xfrm>
            <a:off x="8813704" y="1092631"/>
            <a:ext cx="818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5AECAAD-FD60-43F7-ACA7-B0C4866771CE}"/>
              </a:ext>
            </a:extLst>
          </p:cNvPr>
          <p:cNvSpPr txBox="1"/>
          <p:nvPr/>
        </p:nvSpPr>
        <p:spPr>
          <a:xfrm>
            <a:off x="4667179" y="791479"/>
            <a:ext cx="112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5561D8E-1AF9-4472-81EF-34403660A6D3}"/>
              </a:ext>
            </a:extLst>
          </p:cNvPr>
          <p:cNvSpPr txBox="1"/>
          <p:nvPr/>
        </p:nvSpPr>
        <p:spPr>
          <a:xfrm>
            <a:off x="6166915" y="792933"/>
            <a:ext cx="2267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</a:t>
            </a:r>
            <a:r>
              <a:rPr lang="en-US" altLang="zh-TW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落去</a:t>
            </a:r>
          </a:p>
        </p:txBody>
      </p:sp>
    </p:spTree>
    <p:extLst>
      <p:ext uri="{BB962C8B-B14F-4D97-AF65-F5344CB8AC3E}">
        <p14:creationId xmlns:p14="http://schemas.microsoft.com/office/powerpoint/2010/main" val="25730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9" grpId="0"/>
      <p:bldP spid="10" grpId="0"/>
      <p:bldP spid="5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DD0BF96-2BF2-4EC7-B4BF-2AA8ACBF1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15" t="18757" r="35297" b="50735"/>
          <a:stretch/>
        </p:blipFill>
        <p:spPr>
          <a:xfrm>
            <a:off x="1190846" y="56165"/>
            <a:ext cx="10169412" cy="540500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CDFF58E-B097-41E0-9515-EBFB2A2CA431}"/>
              </a:ext>
            </a:extLst>
          </p:cNvPr>
          <p:cNvSpPr txBox="1"/>
          <p:nvPr/>
        </p:nvSpPr>
        <p:spPr>
          <a:xfrm>
            <a:off x="2464232" y="5461172"/>
            <a:ext cx="5160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西瓜清甜止喙焦</a:t>
            </a:r>
          </a:p>
        </p:txBody>
      </p:sp>
    </p:spTree>
    <p:extLst>
      <p:ext uri="{BB962C8B-B14F-4D97-AF65-F5344CB8AC3E}">
        <p14:creationId xmlns:p14="http://schemas.microsoft.com/office/powerpoint/2010/main" val="236936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DD0BF96-2BF2-4EC7-B4BF-2AA8ACBF1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15" t="49039" r="35297" b="25876"/>
          <a:stretch/>
        </p:blipFill>
        <p:spPr>
          <a:xfrm>
            <a:off x="821409" y="511444"/>
            <a:ext cx="10887627" cy="475798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4B59321D-CA49-4F27-AA16-5AE189576905}"/>
              </a:ext>
            </a:extLst>
          </p:cNvPr>
          <p:cNvSpPr txBox="1"/>
          <p:nvPr/>
        </p:nvSpPr>
        <p:spPr>
          <a:xfrm>
            <a:off x="2464232" y="5461172"/>
            <a:ext cx="5160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藥膏消癀止癢</a:t>
            </a:r>
          </a:p>
        </p:txBody>
      </p:sp>
    </p:spTree>
    <p:extLst>
      <p:ext uri="{BB962C8B-B14F-4D97-AF65-F5344CB8AC3E}">
        <p14:creationId xmlns:p14="http://schemas.microsoft.com/office/powerpoint/2010/main" val="168507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DD0BF96-2BF2-4EC7-B4BF-2AA8ACBF1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15" t="69152" r="35297" b="7119"/>
          <a:stretch/>
        </p:blipFill>
        <p:spPr>
          <a:xfrm>
            <a:off x="397346" y="650928"/>
            <a:ext cx="11397308" cy="4711486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7CFBD83A-0960-4803-B752-71A6F95AEB66}"/>
              </a:ext>
            </a:extLst>
          </p:cNvPr>
          <p:cNvSpPr txBox="1"/>
          <p:nvPr/>
        </p:nvSpPr>
        <p:spPr>
          <a:xfrm>
            <a:off x="2464232" y="5461172"/>
            <a:ext cx="5160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楊桃湯潤肺止嗽</a:t>
            </a:r>
          </a:p>
        </p:txBody>
      </p:sp>
    </p:spTree>
    <p:extLst>
      <p:ext uri="{BB962C8B-B14F-4D97-AF65-F5344CB8AC3E}">
        <p14:creationId xmlns:p14="http://schemas.microsoft.com/office/powerpoint/2010/main" val="196038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317E76-A2B7-49E7-B66D-DE916A7E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7789"/>
            <a:ext cx="4524375" cy="844549"/>
          </a:xfrm>
        </p:spPr>
        <p:txBody>
          <a:bodyPr>
            <a:noAutofit/>
          </a:bodyPr>
          <a:lstStyle/>
          <a:p>
            <a:br>
              <a:rPr lang="en-US" altLang="zh-TW" sz="3200" b="1" dirty="0"/>
            </a:br>
            <a:r>
              <a:rPr lang="en-US" altLang="zh-TW" sz="3200" b="1" dirty="0">
                <a:latin typeface="台灣楷體" pitchFamily="2" charset="-120"/>
                <a:ea typeface="台灣楷體" pitchFamily="2" charset="-120"/>
              </a:rPr>
              <a:t>Ka-</a:t>
            </a:r>
            <a:r>
              <a:rPr lang="en-US" altLang="zh-TW" sz="3200" b="1" dirty="0" err="1">
                <a:latin typeface="台灣楷體" pitchFamily="2" charset="-120"/>
                <a:ea typeface="台灣楷體" pitchFamily="2" charset="-120"/>
              </a:rPr>
              <a:t>tī</a:t>
            </a:r>
            <a:r>
              <a:rPr lang="en-US" altLang="zh-TW" sz="3200" b="1" dirty="0">
                <a:latin typeface="台灣楷體" pitchFamily="2" charset="-120"/>
                <a:ea typeface="台灣楷體" pitchFamily="2" charset="-120"/>
              </a:rPr>
              <a:t> </a:t>
            </a:r>
            <a:r>
              <a:rPr lang="en-US" altLang="zh-TW" sz="3200" b="1" dirty="0" err="1">
                <a:latin typeface="台灣楷體" pitchFamily="2" charset="-120"/>
                <a:ea typeface="台灣楷體" pitchFamily="2" charset="-120"/>
              </a:rPr>
              <a:t>kóng</a:t>
            </a:r>
            <a:r>
              <a:rPr lang="en-US" altLang="zh-TW" sz="3200" b="1" dirty="0">
                <a:latin typeface="台灣楷體" pitchFamily="2" charset="-120"/>
                <a:ea typeface="台灣楷體" pitchFamily="2" charset="-120"/>
              </a:rPr>
              <a:t> </a:t>
            </a:r>
            <a:r>
              <a:rPr lang="en-US" altLang="zh-TW" sz="3200" b="1" dirty="0" err="1">
                <a:latin typeface="台灣楷體" pitchFamily="2" charset="-120"/>
                <a:ea typeface="台灣楷體" pitchFamily="2" charset="-120"/>
              </a:rPr>
              <a:t>khuànn-māi</a:t>
            </a:r>
            <a:br>
              <a:rPr lang="en-US" altLang="zh-TW" sz="3200" b="1" dirty="0"/>
            </a:b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D7D659-634B-470E-AE47-F23FF1664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143" y="825500"/>
            <a:ext cx="1082516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800" b="1" dirty="0">
                <a:latin typeface="台灣楷體" panose="02010604000101010101" pitchFamily="2" charset="-120"/>
                <a:ea typeface="台灣楷體" panose="02010604000101010101" pitchFamily="2" charset="-120"/>
              </a:rPr>
              <a:t>1.</a:t>
            </a:r>
            <a:r>
              <a:rPr lang="en-US" altLang="zh-TW" sz="4800" b="1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      </a:t>
            </a:r>
            <a:r>
              <a:rPr lang="en-US" altLang="zh-TW" sz="48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tshing-jia̍t</a:t>
            </a:r>
            <a:r>
              <a:rPr lang="en-US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8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tsí</a:t>
            </a:r>
            <a:r>
              <a:rPr lang="en-US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8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sàu</a:t>
            </a:r>
            <a:r>
              <a:rPr lang="en-US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.</a:t>
            </a:r>
          </a:p>
          <a:p>
            <a:pPr marL="0" indent="0">
              <a:buNone/>
            </a:pPr>
            <a:r>
              <a:rPr lang="en-US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2.</a:t>
            </a:r>
            <a:r>
              <a:rPr lang="en-US" altLang="zh-TW" sz="4800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      </a:t>
            </a:r>
            <a:r>
              <a:rPr lang="en-US" altLang="zh-TW" sz="48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tsí</a:t>
            </a:r>
            <a:r>
              <a:rPr lang="en-US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8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iau</a:t>
            </a:r>
            <a:r>
              <a:rPr lang="en-US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.</a:t>
            </a:r>
          </a:p>
          <a:p>
            <a:pPr marL="0" indent="0">
              <a:buNone/>
            </a:pPr>
            <a:r>
              <a:rPr lang="en-US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3.</a:t>
            </a:r>
            <a:r>
              <a:rPr lang="en-US" altLang="zh-TW" sz="4800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      </a:t>
            </a:r>
            <a:r>
              <a:rPr lang="en-US" altLang="zh-TW" sz="48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senn</a:t>
            </a:r>
            <a:r>
              <a:rPr lang="en-US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8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nuā</a:t>
            </a:r>
            <a:r>
              <a:rPr lang="en-US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8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tsí</a:t>
            </a:r>
            <a:r>
              <a:rPr lang="en-US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8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tshuì</a:t>
            </a:r>
            <a:r>
              <a:rPr lang="en-US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-ta.</a:t>
            </a:r>
          </a:p>
        </p:txBody>
      </p:sp>
    </p:spTree>
    <p:extLst>
      <p:ext uri="{BB962C8B-B14F-4D97-AF65-F5344CB8AC3E}">
        <p14:creationId xmlns:p14="http://schemas.microsoft.com/office/powerpoint/2010/main" val="346395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C789AD3-2000-4EDD-AF64-4B4AC22CB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22" t="19209" r="27034" b="10735"/>
          <a:stretch/>
        </p:blipFill>
        <p:spPr>
          <a:xfrm>
            <a:off x="2212012" y="0"/>
            <a:ext cx="8030496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2897C08-2962-4A47-91D3-C249148BCCB3}"/>
              </a:ext>
            </a:extLst>
          </p:cNvPr>
          <p:cNvSpPr txBox="1"/>
          <p:nvPr/>
        </p:nvSpPr>
        <p:spPr>
          <a:xfrm>
            <a:off x="9376562" y="1185329"/>
            <a:ext cx="2267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糖仔餅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60BECE6-C200-4550-8EF1-CB5CB198FC7E}"/>
              </a:ext>
            </a:extLst>
          </p:cNvPr>
          <p:cNvSpPr txBox="1"/>
          <p:nvPr/>
        </p:nvSpPr>
        <p:spPr>
          <a:xfrm>
            <a:off x="6227260" y="4282861"/>
            <a:ext cx="1300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16DA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柚仔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EF11741-3DBB-4859-9184-D9F40B3A3DFC}"/>
              </a:ext>
            </a:extLst>
          </p:cNvPr>
          <p:cNvSpPr txBox="1"/>
          <p:nvPr/>
        </p:nvSpPr>
        <p:spPr>
          <a:xfrm>
            <a:off x="994451" y="1416643"/>
            <a:ext cx="2383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水梨仔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58628FC-C71E-469D-A791-44D6393E4E5C}"/>
              </a:ext>
            </a:extLst>
          </p:cNvPr>
          <p:cNvSpPr txBox="1"/>
          <p:nvPr/>
        </p:nvSpPr>
        <p:spPr>
          <a:xfrm>
            <a:off x="1091799" y="3316444"/>
            <a:ext cx="1562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棗仔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70E5DF0-FC94-4244-8C60-C96FA0CAC70D}"/>
              </a:ext>
            </a:extLst>
          </p:cNvPr>
          <p:cNvSpPr txBox="1"/>
          <p:nvPr/>
        </p:nvSpPr>
        <p:spPr>
          <a:xfrm>
            <a:off x="6366126" y="5905500"/>
            <a:ext cx="1737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梅仔茶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C8BEBE4-C012-4410-AFF0-84CB5D8F9385}"/>
              </a:ext>
            </a:extLst>
          </p:cNvPr>
          <p:cNvSpPr txBox="1"/>
          <p:nvPr/>
        </p:nvSpPr>
        <p:spPr>
          <a:xfrm>
            <a:off x="1467631" y="5197614"/>
            <a:ext cx="818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飯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EB58D0A-D489-400E-980F-38C42841C50E}"/>
              </a:ext>
            </a:extLst>
          </p:cNvPr>
          <p:cNvSpPr txBox="1"/>
          <p:nvPr/>
        </p:nvSpPr>
        <p:spPr>
          <a:xfrm>
            <a:off x="6096000" y="1867254"/>
            <a:ext cx="156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蘋果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42810BB-AAE2-4695-950C-17034FFD1A6E}"/>
              </a:ext>
            </a:extLst>
          </p:cNvPr>
          <p:cNvSpPr txBox="1"/>
          <p:nvPr/>
        </p:nvSpPr>
        <p:spPr>
          <a:xfrm>
            <a:off x="9521298" y="3429000"/>
            <a:ext cx="2267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麥仔茶</a:t>
            </a:r>
          </a:p>
        </p:txBody>
      </p:sp>
    </p:spTree>
    <p:extLst>
      <p:ext uri="{BB962C8B-B14F-4D97-AF65-F5344CB8AC3E}">
        <p14:creationId xmlns:p14="http://schemas.microsoft.com/office/powerpoint/2010/main" val="36694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B179E6E-6CB0-45EC-9B7D-9E712B0A3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80" t="19208" r="33008" b="50735"/>
          <a:stretch/>
        </p:blipFill>
        <p:spPr>
          <a:xfrm>
            <a:off x="0" y="592809"/>
            <a:ext cx="12193176" cy="58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75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B179E6E-6CB0-45EC-9B7D-9E712B0A3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80" t="48135" r="36179" b="25199"/>
          <a:stretch/>
        </p:blipFill>
        <p:spPr>
          <a:xfrm>
            <a:off x="0" y="623805"/>
            <a:ext cx="12042250" cy="563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51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B179E6E-6CB0-45EC-9B7D-9E712B0A3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80" t="73897" r="33008" b="6668"/>
          <a:stretch/>
        </p:blipFill>
        <p:spPr>
          <a:xfrm>
            <a:off x="-1" y="1305731"/>
            <a:ext cx="12267583" cy="38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9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7CC861-3DB7-4D18-891E-2FF46D42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5441D40-853C-4195-A08E-76A6311EA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B8F66DC-AAE3-4D17-8D6F-132F2CD56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24652" r="28672" b="27361"/>
          <a:stretch/>
        </p:blipFill>
        <p:spPr>
          <a:xfrm>
            <a:off x="304800" y="551656"/>
            <a:ext cx="11209567" cy="575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0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2C73DCD5-E5BA-436C-B5D8-F62710135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955C0E2-AE5A-4145-9509-C17011FA6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54" t="19887" r="27415" b="47247"/>
          <a:stretch/>
        </p:blipFill>
        <p:spPr>
          <a:xfrm>
            <a:off x="201005" y="681037"/>
            <a:ext cx="11789989" cy="514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2C73DCD5-E5BA-436C-B5D8-F62710135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955C0E2-AE5A-4145-9509-C17011FA6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54" t="52900" r="27415" b="16664"/>
          <a:stretch/>
        </p:blipFill>
        <p:spPr>
          <a:xfrm>
            <a:off x="121403" y="1012624"/>
            <a:ext cx="11949193" cy="483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5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7E34D7-F609-41DB-A1A7-29975B5F3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A77A20-0290-4DFA-8007-589867CD4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82378F5-ECAC-4AE2-B1A7-ED7ED2C5B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88" t="24652" r="17627" b="17062"/>
          <a:stretch/>
        </p:blipFill>
        <p:spPr>
          <a:xfrm>
            <a:off x="173232" y="365125"/>
            <a:ext cx="11729466" cy="590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FA04A7-CB97-42BB-A508-AA654823B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872" y="896112"/>
            <a:ext cx="3605784" cy="4754880"/>
          </a:xfrm>
        </p:spPr>
        <p:txBody>
          <a:bodyPr>
            <a:noAutofit/>
          </a:bodyPr>
          <a:lstStyle/>
          <a:p>
            <a:pPr algn="l"/>
            <a:r>
              <a:rPr lang="en-US" altLang="zh-TW" sz="1400" b="1" i="0" u="none" strike="noStrike" baseline="0" dirty="0">
                <a:solidFill>
                  <a:srgbClr val="69318F"/>
                </a:solidFill>
                <a:latin typeface="TimesNewRomanPS-BoldMT"/>
              </a:rPr>
              <a:t>2. Sin </a:t>
            </a:r>
            <a:r>
              <a:rPr lang="en-US" altLang="zh-TW" sz="1400" b="1" i="0" u="none" strike="noStrike" baseline="0" dirty="0" err="1">
                <a:solidFill>
                  <a:srgbClr val="69318F"/>
                </a:solidFill>
                <a:latin typeface="TimesNewRomanPS-BoldMT"/>
              </a:rPr>
              <a:t>sû</a:t>
            </a:r>
            <a:endParaRPr lang="en-US" altLang="zh-TW" sz="1400" b="0" i="0" u="none" strike="noStrike" baseline="0" dirty="0">
              <a:solidFill>
                <a:srgbClr val="000000"/>
              </a:solidFill>
              <a:latin typeface="TimesNewRomanPSMT"/>
            </a:endParaRPr>
          </a:p>
          <a:p>
            <a:pPr algn="l"/>
            <a:r>
              <a:rPr lang="en-US" altLang="zh-TW" sz="5400" b="0" i="0" u="none" strike="noStrike" baseline="0" dirty="0" err="1">
                <a:solidFill>
                  <a:srgbClr val="E5007F"/>
                </a:solidFill>
                <a:latin typeface="TimesNewRomanPSMT"/>
              </a:rPr>
              <a:t>tshìn-tshái</a:t>
            </a:r>
            <a:r>
              <a:rPr lang="en-US" altLang="zh-TW" sz="5400" b="0" i="0" u="none" strike="noStrike" baseline="0" dirty="0">
                <a:solidFill>
                  <a:srgbClr val="E5007F"/>
                </a:solidFill>
                <a:latin typeface="TimesNewRomanPSMT"/>
              </a:rPr>
              <a:t> </a:t>
            </a:r>
          </a:p>
          <a:p>
            <a:pPr algn="l"/>
            <a:r>
              <a:rPr lang="en-US" altLang="zh-TW" sz="5400" b="0" i="0" u="none" strike="noStrike" baseline="0" dirty="0" err="1">
                <a:solidFill>
                  <a:srgbClr val="E5007F"/>
                </a:solidFill>
                <a:latin typeface="TimesNewRomanPSMT"/>
              </a:rPr>
              <a:t>liâm</a:t>
            </a:r>
            <a:r>
              <a:rPr lang="en-US" altLang="zh-TW" sz="5400" b="0" i="0" u="none" strike="noStrike" baseline="0" dirty="0">
                <a:solidFill>
                  <a:srgbClr val="E5007F"/>
                </a:solidFill>
                <a:latin typeface="TimesNewRomanPSMT"/>
              </a:rPr>
              <a:t>-mi </a:t>
            </a:r>
          </a:p>
          <a:p>
            <a:pPr algn="l"/>
            <a:r>
              <a:rPr lang="en-US" altLang="zh-TW" sz="5400" b="0" i="0" u="none" strike="noStrike" baseline="0" dirty="0" err="1">
                <a:solidFill>
                  <a:srgbClr val="E5007F"/>
                </a:solidFill>
                <a:latin typeface="TimesNewRomanPSMT"/>
              </a:rPr>
              <a:t>tsí</a:t>
            </a:r>
            <a:r>
              <a:rPr lang="en-US" altLang="zh-TW" sz="5400" b="0" i="0" u="none" strike="noStrike" baseline="0" dirty="0">
                <a:solidFill>
                  <a:srgbClr val="E5007F"/>
                </a:solidFill>
                <a:latin typeface="TimesNewRomanPSMT"/>
              </a:rPr>
              <a:t> </a:t>
            </a:r>
            <a:r>
              <a:rPr lang="en-US" altLang="zh-TW" sz="5400" b="0" i="0" u="none" strike="noStrike" baseline="0" dirty="0" err="1">
                <a:solidFill>
                  <a:srgbClr val="E5007F"/>
                </a:solidFill>
                <a:latin typeface="TimesNewRomanPSMT"/>
              </a:rPr>
              <a:t>tshuì</a:t>
            </a:r>
            <a:r>
              <a:rPr lang="en-US" altLang="zh-TW" sz="5400" b="0" i="0" u="none" strike="noStrike" baseline="0" dirty="0">
                <a:solidFill>
                  <a:srgbClr val="E5007F"/>
                </a:solidFill>
                <a:latin typeface="TimesNewRomanPSMT"/>
              </a:rPr>
              <a:t>-ta</a:t>
            </a:r>
          </a:p>
          <a:p>
            <a:r>
              <a:rPr lang="en-US" altLang="zh-TW" sz="5400" dirty="0" err="1">
                <a:solidFill>
                  <a:srgbClr val="E5007F"/>
                </a:solidFill>
                <a:latin typeface="TimesNewRomanPSMT"/>
              </a:rPr>
              <a:t>kiàn-nā</a:t>
            </a:r>
            <a:endParaRPr lang="en-US" altLang="zh-TW" sz="5400" b="0" i="0" u="none" strike="noStrike" baseline="0" dirty="0">
              <a:solidFill>
                <a:srgbClr val="E5007F"/>
              </a:solidFill>
              <a:latin typeface="TimesNewRomanPSMT"/>
            </a:endParaRPr>
          </a:p>
          <a:p>
            <a:r>
              <a:rPr lang="en-US" altLang="zh-TW" sz="5400" b="0" i="0" u="none" strike="noStrike" baseline="0" dirty="0" err="1">
                <a:solidFill>
                  <a:srgbClr val="E5007F"/>
                </a:solidFill>
                <a:latin typeface="TimesNewRomanPSMT"/>
              </a:rPr>
              <a:t>beh</a:t>
            </a:r>
            <a:r>
              <a:rPr lang="zh-TW" altLang="en-US" sz="5400" b="0" i="0" u="none" strike="noStrike" baseline="0" dirty="0">
                <a:solidFill>
                  <a:srgbClr val="E5007F"/>
                </a:solidFill>
                <a:latin typeface="TimesNewRomanPSMT"/>
              </a:rPr>
              <a:t> </a:t>
            </a:r>
            <a:r>
              <a:rPr lang="en-US" altLang="zh-TW" sz="5400" b="0" i="0" u="none" strike="noStrike" baseline="0" dirty="0" err="1">
                <a:solidFill>
                  <a:srgbClr val="E5007F"/>
                </a:solidFill>
                <a:latin typeface="TimesNewRomanPSMT"/>
              </a:rPr>
              <a:t>ti̍</a:t>
            </a:r>
            <a:r>
              <a:rPr lang="en-US" altLang="zh-TW" sz="5400" dirty="0" err="1">
                <a:solidFill>
                  <a:srgbClr val="E5007F"/>
                </a:solidFill>
                <a:latin typeface="TimesNewRomanPSMT"/>
              </a:rPr>
              <a:t>h</a:t>
            </a:r>
            <a:endParaRPr lang="en-US" altLang="zh-TW" sz="5400" dirty="0">
              <a:solidFill>
                <a:srgbClr val="E5007F"/>
              </a:solidFill>
              <a:latin typeface="TimesNewRomanPSMT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69FF7EC4-4C2B-433A-91F5-121BDF33CE1F}"/>
              </a:ext>
            </a:extLst>
          </p:cNvPr>
          <p:cNvSpPr txBox="1">
            <a:spLocks/>
          </p:cNvSpPr>
          <p:nvPr/>
        </p:nvSpPr>
        <p:spPr>
          <a:xfrm>
            <a:off x="6623304" y="896112"/>
            <a:ext cx="3605784" cy="5349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14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zh-TW" altLang="en-US" sz="5400" dirty="0">
                <a:solidFill>
                  <a:srgbClr val="E5007F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凊彩</a:t>
            </a:r>
            <a:endParaRPr lang="en-US" altLang="zh-TW" sz="5400" dirty="0">
              <a:solidFill>
                <a:srgbClr val="E5007F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zh-TW" altLang="en-US" sz="5400" dirty="0">
                <a:solidFill>
                  <a:srgbClr val="E5007F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連鞭</a:t>
            </a:r>
            <a:r>
              <a:rPr lang="en-US" altLang="zh-TW" sz="5400" dirty="0">
                <a:solidFill>
                  <a:srgbClr val="E5007F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</a:p>
          <a:p>
            <a:r>
              <a:rPr lang="zh-TW" altLang="en-US" sz="5400" dirty="0">
                <a:solidFill>
                  <a:srgbClr val="E5007F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止喙焦</a:t>
            </a:r>
            <a:endParaRPr lang="en-US" altLang="zh-TW" sz="5400" dirty="0">
              <a:solidFill>
                <a:srgbClr val="E5007F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zh-TW" altLang="en-US" sz="5400" dirty="0">
                <a:solidFill>
                  <a:srgbClr val="E5007F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見若</a:t>
            </a:r>
            <a:endParaRPr lang="en-US" altLang="zh-TW" sz="5400" dirty="0">
              <a:solidFill>
                <a:srgbClr val="E5007F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zh-TW" altLang="en-US" sz="5400" dirty="0">
                <a:solidFill>
                  <a:srgbClr val="E5007F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欲挃</a:t>
            </a:r>
            <a:endParaRPr lang="en-US" altLang="zh-TW" sz="5400" dirty="0">
              <a:solidFill>
                <a:srgbClr val="E5007F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872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FA04A7-CB97-42BB-A508-AA654823B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320" y="1179576"/>
            <a:ext cx="4556760" cy="4745736"/>
          </a:xfrm>
        </p:spPr>
        <p:txBody>
          <a:bodyPr>
            <a:noAutofit/>
          </a:bodyPr>
          <a:lstStyle/>
          <a:p>
            <a:r>
              <a:rPr lang="en-US" altLang="zh-TW" sz="5400" dirty="0" err="1">
                <a:solidFill>
                  <a:srgbClr val="E5007F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bô-kàu</a:t>
            </a:r>
            <a:r>
              <a:rPr lang="en-US" altLang="zh-TW" sz="5400" dirty="0">
                <a:solidFill>
                  <a:srgbClr val="E5007F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5400" dirty="0" err="1">
                <a:solidFill>
                  <a:srgbClr val="E5007F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kang</a:t>
            </a:r>
            <a:endParaRPr lang="en-US" altLang="zh-TW" sz="5400" dirty="0">
              <a:solidFill>
                <a:srgbClr val="E5007F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en-US" altLang="zh-TW" sz="5400" dirty="0" err="1">
                <a:solidFill>
                  <a:srgbClr val="E5007F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tsua̍t-tuì</a:t>
            </a:r>
            <a:endParaRPr lang="en-US" altLang="zh-TW" sz="5400" dirty="0">
              <a:solidFill>
                <a:srgbClr val="E5007F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en-US" altLang="zh-TW" sz="5400" dirty="0">
                <a:solidFill>
                  <a:srgbClr val="E5007F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au-</a:t>
            </a:r>
            <a:r>
              <a:rPr lang="en-US" altLang="zh-TW" sz="5400" dirty="0" err="1">
                <a:solidFill>
                  <a:srgbClr val="E5007F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tsò</a:t>
            </a:r>
            <a:r>
              <a:rPr lang="en-US" altLang="zh-TW" sz="5400" dirty="0">
                <a:solidFill>
                  <a:srgbClr val="E5007F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5400" dirty="0" err="1">
                <a:solidFill>
                  <a:srgbClr val="E5007F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puî</a:t>
            </a:r>
            <a:endParaRPr lang="en-US" altLang="zh-TW" sz="5400" dirty="0">
              <a:solidFill>
                <a:srgbClr val="E5007F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en-US" altLang="zh-TW" sz="5400" dirty="0" err="1">
                <a:solidFill>
                  <a:srgbClr val="0081CD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pá-tīnn</a:t>
            </a:r>
            <a:endParaRPr lang="en-US" altLang="zh-TW" sz="5400" b="0" i="0" u="none" strike="noStrike" baseline="0" dirty="0">
              <a:solidFill>
                <a:srgbClr val="E5007F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l"/>
            <a:r>
              <a:rPr lang="en-US" altLang="zh-TW" sz="5400" b="0" i="0" u="none" strike="noStrike" baseline="0" dirty="0" err="1">
                <a:solidFill>
                  <a:srgbClr val="0081CD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huán-hiau</a:t>
            </a:r>
            <a:endParaRPr lang="en-US" altLang="zh-TW" sz="5400" b="0" i="0" u="none" strike="noStrike" baseline="0" dirty="0">
              <a:solidFill>
                <a:srgbClr val="0081CD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l"/>
            <a:r>
              <a:rPr lang="en-US" altLang="zh-TW" sz="5400" b="1" i="0" u="none" strike="noStrike" baseline="0" dirty="0">
                <a:solidFill>
                  <a:srgbClr val="FFFFFF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90</a:t>
            </a:r>
            <a:endParaRPr lang="zh-TW" altLang="en-US" sz="5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ACA2F2E3-32F9-442C-BEAE-FF0A1D5C9372}"/>
              </a:ext>
            </a:extLst>
          </p:cNvPr>
          <p:cNvSpPr txBox="1">
            <a:spLocks/>
          </p:cNvSpPr>
          <p:nvPr/>
        </p:nvSpPr>
        <p:spPr>
          <a:xfrm>
            <a:off x="7080504" y="1179576"/>
            <a:ext cx="3770376" cy="4745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dirty="0">
                <a:solidFill>
                  <a:srgbClr val="E5007F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無夠工</a:t>
            </a:r>
            <a:endParaRPr lang="en-US" altLang="zh-TW" sz="5400" dirty="0">
              <a:solidFill>
                <a:srgbClr val="E5007F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zh-TW" altLang="en-US" sz="5400" dirty="0">
                <a:solidFill>
                  <a:srgbClr val="E5007F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絕對</a:t>
            </a:r>
            <a:endParaRPr lang="en-US" altLang="zh-TW" sz="5400" dirty="0">
              <a:solidFill>
                <a:srgbClr val="E5007F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zh-TW" altLang="en-US" sz="5400" dirty="0">
                <a:solidFill>
                  <a:srgbClr val="E5007F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漚做肥</a:t>
            </a:r>
            <a:endParaRPr lang="en-US" altLang="zh-TW" sz="5400" dirty="0">
              <a:solidFill>
                <a:srgbClr val="E5007F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zh-TW" altLang="en-US" sz="5400" dirty="0">
                <a:solidFill>
                  <a:srgbClr val="0081CD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飽滇</a:t>
            </a:r>
            <a:endParaRPr lang="en-US" altLang="zh-TW" sz="5400" dirty="0">
              <a:solidFill>
                <a:srgbClr val="0081CD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zh-TW" altLang="en-US" sz="5400" dirty="0">
                <a:solidFill>
                  <a:srgbClr val="0081CD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反僥</a:t>
            </a:r>
            <a:r>
              <a:rPr lang="en-US" altLang="zh-TW" sz="5400" b="1" dirty="0">
                <a:solidFill>
                  <a:srgbClr val="FFFFFF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90</a:t>
            </a:r>
            <a:endParaRPr lang="zh-TW" altLang="en-US" sz="5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76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B110B1-7504-433C-AEC1-3DDBB5B3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109C86-9747-4571-88B6-CB5105982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B77D24A-B31A-4894-A486-627881A33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14" t="19209" r="25763" b="45663"/>
          <a:stretch/>
        </p:blipFill>
        <p:spPr>
          <a:xfrm>
            <a:off x="449370" y="1100836"/>
            <a:ext cx="11293260" cy="46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6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283</Words>
  <Application>Microsoft Office PowerPoint</Application>
  <PresentationFormat>寬螢幕</PresentationFormat>
  <Paragraphs>110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9" baseType="lpstr">
      <vt:lpstr>DFPuDing-W7-HKP-BF</vt:lpstr>
      <vt:lpstr>SegoeUI-SemiBold</vt:lpstr>
      <vt:lpstr>TaigiUnicode</vt:lpstr>
      <vt:lpstr>TimesNewRomanPS-BoldMT</vt:lpstr>
      <vt:lpstr>TimesNewRomanPSMT</vt:lpstr>
      <vt:lpstr>台灣楷體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Ka-tī kóng khuànn-māi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Ka-tī kóng khuànn-māi 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淑貞 胡</dc:creator>
  <cp:lastModifiedBy>淑貞 胡</cp:lastModifiedBy>
  <cp:revision>54</cp:revision>
  <dcterms:created xsi:type="dcterms:W3CDTF">2021-04-25T15:11:16Z</dcterms:created>
  <dcterms:modified xsi:type="dcterms:W3CDTF">2021-05-17T00:49:45Z</dcterms:modified>
</cp:coreProperties>
</file>